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68" r:id="rId6"/>
    <p:sldId id="270" r:id="rId7"/>
    <p:sldId id="267" r:id="rId8"/>
    <p:sldId id="340" r:id="rId9"/>
    <p:sldId id="272" r:id="rId10"/>
    <p:sldId id="276" r:id="rId11"/>
    <p:sldId id="280" r:id="rId12"/>
    <p:sldId id="279" r:id="rId13"/>
    <p:sldId id="260" r:id="rId14"/>
    <p:sldId id="282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77CA64-80A7-4ED5-A1E3-924B91B72B4F}">
  <a:tblStyle styleId="{2D77CA64-80A7-4ED5-A1E3-924B91B72B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47"/>
    <p:restoredTop sz="94652"/>
  </p:normalViewPr>
  <p:slideViewPr>
    <p:cSldViewPr snapToGrid="0">
      <p:cViewPr varScale="1">
        <p:scale>
          <a:sx n="134" d="100"/>
          <a:sy n="134" d="100"/>
        </p:scale>
        <p:origin x="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badf322efb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badf322efb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8" name="Google Shape;2078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bb93affac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4" name="Google Shape;2034;gbb93affac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662e062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b662e062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bb491fced8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2" name="Google Shape;2112;gbb491fced8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b662e062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b662e062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badf322efb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badf322efb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b5b68580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b5b68580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ae31c0142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ae31c0142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ae31c0142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ae31c0142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703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b5b685808e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b5b685808e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8062154" y="435691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2272325" y="2013075"/>
            <a:ext cx="47139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3111713" y="370710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7578757" y="266998"/>
            <a:ext cx="645259" cy="1378671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353775" y="1667325"/>
            <a:ext cx="8619650" cy="2656925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795225" y="514806"/>
            <a:ext cx="1390816" cy="603184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087985" y="965750"/>
            <a:ext cx="925475" cy="461036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33" y="-39"/>
            <a:ext cx="1502984" cy="141518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>
            <a:off x="8688672" y="38867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>
            <a:off x="306674" y="14617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8536274" y="36715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8"/>
          <p:cNvSpPr txBox="1">
            <a:spLocks noGrp="1"/>
          </p:cNvSpPr>
          <p:nvPr>
            <p:ph type="ctrTitle" idx="2"/>
          </p:nvPr>
        </p:nvSpPr>
        <p:spPr>
          <a:xfrm flipH="1">
            <a:off x="1058575" y="3125000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2" name="Google Shape;352;p18"/>
          <p:cNvSpPr txBox="1">
            <a:spLocks noGrp="1"/>
          </p:cNvSpPr>
          <p:nvPr>
            <p:ph type="subTitle" idx="1"/>
          </p:nvPr>
        </p:nvSpPr>
        <p:spPr>
          <a:xfrm flipH="1">
            <a:off x="105856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3" name="Google Shape;353;p18"/>
          <p:cNvSpPr txBox="1">
            <a:spLocks noGrp="1"/>
          </p:cNvSpPr>
          <p:nvPr>
            <p:ph type="ctrTitle" idx="3"/>
          </p:nvPr>
        </p:nvSpPr>
        <p:spPr>
          <a:xfrm flipH="1">
            <a:off x="3564500" y="3125000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4" name="Google Shape;354;p18"/>
          <p:cNvSpPr txBox="1">
            <a:spLocks noGrp="1"/>
          </p:cNvSpPr>
          <p:nvPr>
            <p:ph type="subTitle" idx="4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5" name="Google Shape;355;p18"/>
          <p:cNvSpPr txBox="1">
            <a:spLocks noGrp="1"/>
          </p:cNvSpPr>
          <p:nvPr>
            <p:ph type="ctrTitle" idx="5"/>
          </p:nvPr>
        </p:nvSpPr>
        <p:spPr>
          <a:xfrm flipH="1">
            <a:off x="6062525" y="3125000"/>
            <a:ext cx="1926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6" name="Google Shape;356;p18"/>
          <p:cNvSpPr txBox="1">
            <a:spLocks noGrp="1"/>
          </p:cNvSpPr>
          <p:nvPr>
            <p:ph type="subTitle" idx="6"/>
          </p:nvPr>
        </p:nvSpPr>
        <p:spPr>
          <a:xfrm flipH="1">
            <a:off x="60580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7" name="Google Shape;357;p18"/>
          <p:cNvSpPr/>
          <p:nvPr/>
        </p:nvSpPr>
        <p:spPr>
          <a:xfrm rot="10800000" flipH="1">
            <a:off x="8593007" y="1562798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8"/>
          <p:cNvSpPr/>
          <p:nvPr/>
        </p:nvSpPr>
        <p:spPr>
          <a:xfrm rot="-5400000">
            <a:off x="8498878" y="2260009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8"/>
          <p:cNvSpPr/>
          <p:nvPr/>
        </p:nvSpPr>
        <p:spPr>
          <a:xfrm rot="-5400000">
            <a:off x="8288733" y="24930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"/>
          <p:cNvSpPr/>
          <p:nvPr/>
        </p:nvSpPr>
        <p:spPr>
          <a:xfrm rot="-5400000">
            <a:off x="-677991" y="2016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18"/>
          <p:cNvGrpSpPr/>
          <p:nvPr/>
        </p:nvGrpSpPr>
        <p:grpSpPr>
          <a:xfrm rot="10172325" flipH="1">
            <a:off x="162250" y="1074149"/>
            <a:ext cx="306767" cy="476335"/>
            <a:chOff x="4452729" y="352000"/>
            <a:chExt cx="225596" cy="350302"/>
          </a:xfrm>
        </p:grpSpPr>
        <p:sp>
          <p:nvSpPr>
            <p:cNvPr id="362" name="Google Shape;362;p1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18"/>
          <p:cNvSpPr txBox="1">
            <a:spLocks noGrp="1"/>
          </p:cNvSpPr>
          <p:nvPr>
            <p:ph type="title" idx="7" hasCustomPrompt="1"/>
          </p:nvPr>
        </p:nvSpPr>
        <p:spPr>
          <a:xfrm>
            <a:off x="1500475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6" name="Google Shape;366;p18"/>
          <p:cNvSpPr txBox="1">
            <a:spLocks noGrp="1"/>
          </p:cNvSpPr>
          <p:nvPr>
            <p:ph type="title" idx="8" hasCustomPrompt="1"/>
          </p:nvPr>
        </p:nvSpPr>
        <p:spPr>
          <a:xfrm>
            <a:off x="4041675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18"/>
          <p:cNvSpPr txBox="1">
            <a:spLocks noGrp="1"/>
          </p:cNvSpPr>
          <p:nvPr>
            <p:ph type="title" idx="9" hasCustomPrompt="1"/>
          </p:nvPr>
        </p:nvSpPr>
        <p:spPr>
          <a:xfrm>
            <a:off x="6499937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2606003" y="545002"/>
            <a:ext cx="3887739" cy="284811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2905500" y="2037325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3174750" y="3488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2905500" y="1680150"/>
            <a:ext cx="3203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13641" y="-36102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"/>
          <p:cNvSpPr/>
          <p:nvPr/>
        </p:nvSpPr>
        <p:spPr>
          <a:xfrm>
            <a:off x="2290425" y="3418496"/>
            <a:ext cx="124091" cy="10939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/>
          <p:nvPr/>
        </p:nvSpPr>
        <p:spPr>
          <a:xfrm>
            <a:off x="2372075" y="3184084"/>
            <a:ext cx="81888" cy="7219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108740" y="425910"/>
            <a:ext cx="306762" cy="476338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2551550" y="3437087"/>
            <a:ext cx="81888" cy="7221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6966230" y="292252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502916" y="41962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316114" y="3751333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411412" y="3600961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6213157" y="4570218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616500" y="1197300"/>
            <a:ext cx="79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4"/>
          <p:cNvSpPr/>
          <p:nvPr/>
        </p:nvSpPr>
        <p:spPr>
          <a:xfrm rot="-5400000">
            <a:off x="7207952" y="59925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4"/>
          <p:cNvGrpSpPr/>
          <p:nvPr/>
        </p:nvGrpSpPr>
        <p:grpSpPr>
          <a:xfrm>
            <a:off x="7055419" y="360481"/>
            <a:ext cx="734917" cy="808846"/>
            <a:chOff x="5571650" y="2059975"/>
            <a:chExt cx="445350" cy="490150"/>
          </a:xfrm>
        </p:grpSpPr>
        <p:sp>
          <p:nvSpPr>
            <p:cNvPr id="99" name="Google Shape;99;p4"/>
            <p:cNvSpPr/>
            <p:nvPr/>
          </p:nvSpPr>
          <p:spPr>
            <a:xfrm>
              <a:off x="5571650" y="2059975"/>
              <a:ext cx="445350" cy="490150"/>
            </a:xfrm>
            <a:custGeom>
              <a:avLst/>
              <a:gdLst/>
              <a:ahLst/>
              <a:cxnLst/>
              <a:rect l="l" t="t" r="r" b="b"/>
              <a:pathLst>
                <a:path w="17814" h="19606" extrusionOk="0">
                  <a:moveTo>
                    <a:pt x="11439" y="1"/>
                  </a:moveTo>
                  <a:cubicBezTo>
                    <a:pt x="9178" y="1"/>
                    <a:pt x="1533" y="1745"/>
                    <a:pt x="734" y="3214"/>
                  </a:cubicBezTo>
                  <a:cubicBezTo>
                    <a:pt x="201" y="4181"/>
                    <a:pt x="0" y="7884"/>
                    <a:pt x="701" y="8951"/>
                  </a:cubicBezTo>
                  <a:cubicBezTo>
                    <a:pt x="701" y="8951"/>
                    <a:pt x="990" y="8896"/>
                    <a:pt x="1415" y="8896"/>
                  </a:cubicBezTo>
                  <a:cubicBezTo>
                    <a:pt x="2352" y="8896"/>
                    <a:pt x="3951" y="9165"/>
                    <a:pt x="4570" y="10886"/>
                  </a:cubicBezTo>
                  <a:cubicBezTo>
                    <a:pt x="5871" y="14522"/>
                    <a:pt x="2836" y="15990"/>
                    <a:pt x="2836" y="15990"/>
                  </a:cubicBezTo>
                  <a:cubicBezTo>
                    <a:pt x="2669" y="17190"/>
                    <a:pt x="3403" y="19259"/>
                    <a:pt x="4404" y="19559"/>
                  </a:cubicBezTo>
                  <a:cubicBezTo>
                    <a:pt x="4525" y="19591"/>
                    <a:pt x="4688" y="19605"/>
                    <a:pt x="4881" y="19605"/>
                  </a:cubicBezTo>
                  <a:cubicBezTo>
                    <a:pt x="6278" y="19605"/>
                    <a:pt x="9240" y="18858"/>
                    <a:pt x="9240" y="18858"/>
                  </a:cubicBezTo>
                  <a:cubicBezTo>
                    <a:pt x="9240" y="18858"/>
                    <a:pt x="7839" y="10619"/>
                    <a:pt x="7072" y="7550"/>
                  </a:cubicBezTo>
                  <a:cubicBezTo>
                    <a:pt x="6443" y="4793"/>
                    <a:pt x="6217" y="2628"/>
                    <a:pt x="7412" y="2628"/>
                  </a:cubicBezTo>
                  <a:cubicBezTo>
                    <a:pt x="7547" y="2628"/>
                    <a:pt x="7700" y="2656"/>
                    <a:pt x="7873" y="2713"/>
                  </a:cubicBezTo>
                  <a:cubicBezTo>
                    <a:pt x="10141" y="3481"/>
                    <a:pt x="11375" y="10953"/>
                    <a:pt x="13010" y="17691"/>
                  </a:cubicBezTo>
                  <a:cubicBezTo>
                    <a:pt x="13051" y="17703"/>
                    <a:pt x="13110" y="17708"/>
                    <a:pt x="13185" y="17708"/>
                  </a:cubicBezTo>
                  <a:cubicBezTo>
                    <a:pt x="13964" y="17708"/>
                    <a:pt x="16410" y="17082"/>
                    <a:pt x="17079" y="15956"/>
                  </a:cubicBezTo>
                  <a:cubicBezTo>
                    <a:pt x="17813" y="14689"/>
                    <a:pt x="16846" y="11920"/>
                    <a:pt x="16179" y="11220"/>
                  </a:cubicBezTo>
                  <a:cubicBezTo>
                    <a:pt x="16179" y="11220"/>
                    <a:pt x="15802" y="11322"/>
                    <a:pt x="15286" y="11322"/>
                  </a:cubicBezTo>
                  <a:cubicBezTo>
                    <a:pt x="14362" y="11322"/>
                    <a:pt x="12992" y="10993"/>
                    <a:pt x="12543" y="9151"/>
                  </a:cubicBezTo>
                  <a:cubicBezTo>
                    <a:pt x="11842" y="6383"/>
                    <a:pt x="14711" y="4848"/>
                    <a:pt x="14711" y="4848"/>
                  </a:cubicBezTo>
                  <a:cubicBezTo>
                    <a:pt x="14578" y="3881"/>
                    <a:pt x="13377" y="145"/>
                    <a:pt x="11709" y="12"/>
                  </a:cubicBezTo>
                  <a:cubicBezTo>
                    <a:pt x="11630" y="4"/>
                    <a:pt x="11540" y="1"/>
                    <a:pt x="1143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5866850" y="2180325"/>
              <a:ext cx="109275" cy="162675"/>
            </a:xfrm>
            <a:custGeom>
              <a:avLst/>
              <a:gdLst/>
              <a:ahLst/>
              <a:cxnLst/>
              <a:rect l="l" t="t" r="r" b="b"/>
              <a:pathLst>
                <a:path w="4371" h="6507" extrusionOk="0">
                  <a:moveTo>
                    <a:pt x="2870" y="1"/>
                  </a:moveTo>
                  <a:lnTo>
                    <a:pt x="2870" y="1"/>
                  </a:lnTo>
                  <a:cubicBezTo>
                    <a:pt x="2869" y="1"/>
                    <a:pt x="1" y="1536"/>
                    <a:pt x="701" y="4304"/>
                  </a:cubicBezTo>
                  <a:cubicBezTo>
                    <a:pt x="1174" y="6174"/>
                    <a:pt x="2562" y="6507"/>
                    <a:pt x="3488" y="6507"/>
                  </a:cubicBezTo>
                  <a:cubicBezTo>
                    <a:pt x="4000" y="6507"/>
                    <a:pt x="4371" y="6406"/>
                    <a:pt x="4371" y="6406"/>
                  </a:cubicBezTo>
                  <a:cubicBezTo>
                    <a:pt x="3704" y="5738"/>
                    <a:pt x="2269" y="6172"/>
                    <a:pt x="2002" y="3704"/>
                  </a:cubicBezTo>
                  <a:cubicBezTo>
                    <a:pt x="1769" y="2069"/>
                    <a:pt x="2903" y="435"/>
                    <a:pt x="287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726050" y="2125875"/>
              <a:ext cx="170025" cy="405575"/>
            </a:xfrm>
            <a:custGeom>
              <a:avLst/>
              <a:gdLst/>
              <a:ahLst/>
              <a:cxnLst/>
              <a:rect l="l" t="t" r="r" b="b"/>
              <a:pathLst>
                <a:path w="6801" h="16223" extrusionOk="0">
                  <a:moveTo>
                    <a:pt x="1218" y="0"/>
                  </a:moveTo>
                  <a:cubicBezTo>
                    <a:pt x="0" y="0"/>
                    <a:pt x="201" y="2145"/>
                    <a:pt x="863" y="4914"/>
                  </a:cubicBezTo>
                  <a:cubicBezTo>
                    <a:pt x="1563" y="7950"/>
                    <a:pt x="3031" y="16222"/>
                    <a:pt x="3031" y="16222"/>
                  </a:cubicBezTo>
                  <a:cubicBezTo>
                    <a:pt x="3031" y="16222"/>
                    <a:pt x="3365" y="15388"/>
                    <a:pt x="4132" y="15122"/>
                  </a:cubicBezTo>
                  <a:cubicBezTo>
                    <a:pt x="4397" y="15055"/>
                    <a:pt x="4939" y="14887"/>
                    <a:pt x="5634" y="14887"/>
                  </a:cubicBezTo>
                  <a:cubicBezTo>
                    <a:pt x="5989" y="14887"/>
                    <a:pt x="6383" y="14931"/>
                    <a:pt x="6800" y="15055"/>
                  </a:cubicBezTo>
                  <a:cubicBezTo>
                    <a:pt x="5166" y="8317"/>
                    <a:pt x="3965" y="845"/>
                    <a:pt x="1663" y="77"/>
                  </a:cubicBezTo>
                  <a:cubicBezTo>
                    <a:pt x="1497" y="25"/>
                    <a:pt x="1349" y="0"/>
                    <a:pt x="121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5587500" y="2280575"/>
              <a:ext cx="130950" cy="178325"/>
            </a:xfrm>
            <a:custGeom>
              <a:avLst/>
              <a:gdLst/>
              <a:ahLst/>
              <a:cxnLst/>
              <a:rect l="l" t="t" r="r" b="b"/>
              <a:pathLst>
                <a:path w="5238" h="7133" extrusionOk="0">
                  <a:moveTo>
                    <a:pt x="617" y="1"/>
                  </a:moveTo>
                  <a:cubicBezTo>
                    <a:pt x="295" y="1"/>
                    <a:pt x="68" y="29"/>
                    <a:pt x="13" y="29"/>
                  </a:cubicBezTo>
                  <a:cubicBezTo>
                    <a:pt x="6" y="29"/>
                    <a:pt x="1" y="28"/>
                    <a:pt x="0" y="27"/>
                  </a:cubicBezTo>
                  <a:lnTo>
                    <a:pt x="0" y="27"/>
                  </a:lnTo>
                  <a:cubicBezTo>
                    <a:pt x="67" y="161"/>
                    <a:pt x="167" y="227"/>
                    <a:pt x="234" y="294"/>
                  </a:cubicBezTo>
                  <a:cubicBezTo>
                    <a:pt x="1234" y="794"/>
                    <a:pt x="1668" y="995"/>
                    <a:pt x="2402" y="2963"/>
                  </a:cubicBezTo>
                  <a:cubicBezTo>
                    <a:pt x="2936" y="4397"/>
                    <a:pt x="2335" y="5865"/>
                    <a:pt x="2168" y="7132"/>
                  </a:cubicBezTo>
                  <a:cubicBezTo>
                    <a:pt x="2168" y="7132"/>
                    <a:pt x="5237" y="5665"/>
                    <a:pt x="3903" y="2029"/>
                  </a:cubicBezTo>
                  <a:cubicBezTo>
                    <a:pt x="3256" y="232"/>
                    <a:pt x="1543" y="1"/>
                    <a:pt x="6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808475" y="2290425"/>
              <a:ext cx="33400" cy="33375"/>
            </a:xfrm>
            <a:custGeom>
              <a:avLst/>
              <a:gdLst/>
              <a:ahLst/>
              <a:cxnLst/>
              <a:rect l="l" t="t" r="r" b="b"/>
              <a:pathLst>
                <a:path w="1336" h="1335" extrusionOk="0">
                  <a:moveTo>
                    <a:pt x="701" y="0"/>
                  </a:moveTo>
                  <a:cubicBezTo>
                    <a:pt x="601" y="0"/>
                    <a:pt x="535" y="0"/>
                    <a:pt x="435" y="33"/>
                  </a:cubicBezTo>
                  <a:cubicBezTo>
                    <a:pt x="368" y="100"/>
                    <a:pt x="268" y="134"/>
                    <a:pt x="234" y="167"/>
                  </a:cubicBezTo>
                  <a:cubicBezTo>
                    <a:pt x="168" y="200"/>
                    <a:pt x="101" y="300"/>
                    <a:pt x="68" y="400"/>
                  </a:cubicBezTo>
                  <a:cubicBezTo>
                    <a:pt x="34" y="467"/>
                    <a:pt x="1" y="567"/>
                    <a:pt x="1" y="634"/>
                  </a:cubicBezTo>
                  <a:lnTo>
                    <a:pt x="1" y="801"/>
                  </a:lnTo>
                  <a:cubicBezTo>
                    <a:pt x="34" y="934"/>
                    <a:pt x="68" y="1001"/>
                    <a:pt x="168" y="1101"/>
                  </a:cubicBezTo>
                  <a:lnTo>
                    <a:pt x="268" y="1234"/>
                  </a:lnTo>
                  <a:cubicBezTo>
                    <a:pt x="368" y="1301"/>
                    <a:pt x="501" y="1334"/>
                    <a:pt x="601" y="1334"/>
                  </a:cubicBezTo>
                  <a:cubicBezTo>
                    <a:pt x="701" y="1334"/>
                    <a:pt x="768" y="1334"/>
                    <a:pt x="868" y="1301"/>
                  </a:cubicBezTo>
                  <a:cubicBezTo>
                    <a:pt x="935" y="1268"/>
                    <a:pt x="1035" y="1234"/>
                    <a:pt x="1068" y="1168"/>
                  </a:cubicBezTo>
                  <a:cubicBezTo>
                    <a:pt x="1168" y="1134"/>
                    <a:pt x="1202" y="1034"/>
                    <a:pt x="1235" y="967"/>
                  </a:cubicBezTo>
                  <a:cubicBezTo>
                    <a:pt x="1268" y="901"/>
                    <a:pt x="1335" y="801"/>
                    <a:pt x="1335" y="734"/>
                  </a:cubicBezTo>
                  <a:lnTo>
                    <a:pt x="1335" y="567"/>
                  </a:lnTo>
                  <a:cubicBezTo>
                    <a:pt x="1268" y="434"/>
                    <a:pt x="1235" y="334"/>
                    <a:pt x="1168" y="267"/>
                  </a:cubicBezTo>
                  <a:lnTo>
                    <a:pt x="1035" y="134"/>
                  </a:lnTo>
                  <a:cubicBezTo>
                    <a:pt x="935" y="67"/>
                    <a:pt x="835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604180" y="2176896"/>
              <a:ext cx="20961" cy="22000"/>
            </a:xfrm>
            <a:custGeom>
              <a:avLst/>
              <a:gdLst/>
              <a:ahLst/>
              <a:cxnLst/>
              <a:rect l="l" t="t" r="r" b="b"/>
              <a:pathLst>
                <a:path w="768" h="806" extrusionOk="0">
                  <a:moveTo>
                    <a:pt x="350" y="0"/>
                  </a:moveTo>
                  <a:cubicBezTo>
                    <a:pt x="173" y="0"/>
                    <a:pt x="31" y="158"/>
                    <a:pt x="0" y="371"/>
                  </a:cubicBezTo>
                  <a:cubicBezTo>
                    <a:pt x="0" y="605"/>
                    <a:pt x="134" y="805"/>
                    <a:pt x="367" y="805"/>
                  </a:cubicBezTo>
                  <a:cubicBezTo>
                    <a:pt x="567" y="805"/>
                    <a:pt x="768" y="638"/>
                    <a:pt x="768" y="438"/>
                  </a:cubicBezTo>
                  <a:cubicBezTo>
                    <a:pt x="768" y="205"/>
                    <a:pt x="601" y="5"/>
                    <a:pt x="401" y="5"/>
                  </a:cubicBezTo>
                  <a:cubicBezTo>
                    <a:pt x="384" y="2"/>
                    <a:pt x="36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5691567" y="2181564"/>
              <a:ext cx="21889" cy="21863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401" y="0"/>
                  </a:moveTo>
                  <a:cubicBezTo>
                    <a:pt x="201" y="0"/>
                    <a:pt x="34" y="167"/>
                    <a:pt x="1" y="367"/>
                  </a:cubicBezTo>
                  <a:cubicBezTo>
                    <a:pt x="1" y="601"/>
                    <a:pt x="167" y="801"/>
                    <a:pt x="368" y="801"/>
                  </a:cubicBezTo>
                  <a:cubicBezTo>
                    <a:pt x="568" y="801"/>
                    <a:pt x="801" y="634"/>
                    <a:pt x="801" y="434"/>
                  </a:cubicBezTo>
                  <a:cubicBezTo>
                    <a:pt x="801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633300" y="2210140"/>
              <a:ext cx="49208" cy="23337"/>
            </a:xfrm>
            <a:custGeom>
              <a:avLst/>
              <a:gdLst/>
              <a:ahLst/>
              <a:cxnLst/>
              <a:rect l="l" t="t" r="r" b="b"/>
              <a:pathLst>
                <a:path w="1803" h="855" extrusionOk="0">
                  <a:moveTo>
                    <a:pt x="187" y="1"/>
                  </a:moveTo>
                  <a:cubicBezTo>
                    <a:pt x="174" y="1"/>
                    <a:pt x="159" y="9"/>
                    <a:pt x="134" y="21"/>
                  </a:cubicBezTo>
                  <a:cubicBezTo>
                    <a:pt x="101" y="21"/>
                    <a:pt x="34" y="87"/>
                    <a:pt x="34" y="121"/>
                  </a:cubicBezTo>
                  <a:cubicBezTo>
                    <a:pt x="1" y="321"/>
                    <a:pt x="134" y="521"/>
                    <a:pt x="301" y="655"/>
                  </a:cubicBezTo>
                  <a:cubicBezTo>
                    <a:pt x="501" y="788"/>
                    <a:pt x="668" y="855"/>
                    <a:pt x="868" y="855"/>
                  </a:cubicBezTo>
                  <a:cubicBezTo>
                    <a:pt x="1035" y="855"/>
                    <a:pt x="1302" y="821"/>
                    <a:pt x="1469" y="688"/>
                  </a:cubicBezTo>
                  <a:cubicBezTo>
                    <a:pt x="1635" y="588"/>
                    <a:pt x="1769" y="421"/>
                    <a:pt x="1802" y="188"/>
                  </a:cubicBezTo>
                  <a:cubicBezTo>
                    <a:pt x="1802" y="154"/>
                    <a:pt x="1802" y="154"/>
                    <a:pt x="1769" y="121"/>
                  </a:cubicBezTo>
                  <a:cubicBezTo>
                    <a:pt x="1735" y="104"/>
                    <a:pt x="1710" y="96"/>
                    <a:pt x="1690" y="96"/>
                  </a:cubicBezTo>
                  <a:cubicBezTo>
                    <a:pt x="1669" y="96"/>
                    <a:pt x="1652" y="104"/>
                    <a:pt x="1635" y="121"/>
                  </a:cubicBezTo>
                  <a:cubicBezTo>
                    <a:pt x="1535" y="254"/>
                    <a:pt x="1435" y="321"/>
                    <a:pt x="1302" y="388"/>
                  </a:cubicBezTo>
                  <a:cubicBezTo>
                    <a:pt x="1168" y="421"/>
                    <a:pt x="1035" y="421"/>
                    <a:pt x="935" y="421"/>
                  </a:cubicBezTo>
                  <a:cubicBezTo>
                    <a:pt x="801" y="421"/>
                    <a:pt x="668" y="388"/>
                    <a:pt x="535" y="321"/>
                  </a:cubicBezTo>
                  <a:cubicBezTo>
                    <a:pt x="434" y="288"/>
                    <a:pt x="334" y="221"/>
                    <a:pt x="268" y="87"/>
                  </a:cubicBezTo>
                  <a:cubicBezTo>
                    <a:pt x="225" y="24"/>
                    <a:pt x="21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4"/>
          <p:cNvSpPr/>
          <p:nvPr/>
        </p:nvSpPr>
        <p:spPr>
          <a:xfrm>
            <a:off x="8629500" y="2089950"/>
            <a:ext cx="291900" cy="282050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6387300" y="202075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7544880" y="3295904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 b="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5172984" y="141003"/>
            <a:ext cx="3884492" cy="1187809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8551272" y="960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"/>
          <p:cNvSpPr/>
          <p:nvPr/>
        </p:nvSpPr>
        <p:spPr>
          <a:xfrm>
            <a:off x="537472" y="386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360987" y="6148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899307" y="3558757"/>
            <a:ext cx="3132136" cy="133350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1"/>
          <p:cNvGrpSpPr/>
          <p:nvPr/>
        </p:nvGrpSpPr>
        <p:grpSpPr>
          <a:xfrm flipH="1">
            <a:off x="1774307" y="1337976"/>
            <a:ext cx="5515471" cy="3113631"/>
            <a:chOff x="2256903" y="816487"/>
            <a:chExt cx="4630180" cy="3653639"/>
          </a:xfrm>
        </p:grpSpPr>
        <p:sp>
          <p:nvSpPr>
            <p:cNvPr id="188" name="Google Shape;188;p11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5633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1" name="Google Shape;191;p11"/>
          <p:cNvSpPr txBox="1">
            <a:spLocks noGrp="1"/>
          </p:cNvSpPr>
          <p:nvPr>
            <p:ph type="body" idx="1"/>
          </p:nvPr>
        </p:nvSpPr>
        <p:spPr>
          <a:xfrm>
            <a:off x="311700" y="3380825"/>
            <a:ext cx="8520600" cy="6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92" name="Google Shape;192;p11"/>
          <p:cNvGrpSpPr/>
          <p:nvPr/>
        </p:nvGrpSpPr>
        <p:grpSpPr>
          <a:xfrm>
            <a:off x="790112" y="845477"/>
            <a:ext cx="742672" cy="754501"/>
            <a:chOff x="2859325" y="466125"/>
            <a:chExt cx="825650" cy="838800"/>
          </a:xfrm>
        </p:grpSpPr>
        <p:sp>
          <p:nvSpPr>
            <p:cNvPr id="193" name="Google Shape;193;p11"/>
            <p:cNvSpPr/>
            <p:nvPr/>
          </p:nvSpPr>
          <p:spPr>
            <a:xfrm>
              <a:off x="2859325" y="466125"/>
              <a:ext cx="825650" cy="838800"/>
            </a:xfrm>
            <a:custGeom>
              <a:avLst/>
              <a:gdLst/>
              <a:ahLst/>
              <a:cxnLst/>
              <a:rect l="l" t="t" r="r" b="b"/>
              <a:pathLst>
                <a:path w="33026" h="33552" extrusionOk="0">
                  <a:moveTo>
                    <a:pt x="18936" y="5833"/>
                  </a:moveTo>
                  <a:cubicBezTo>
                    <a:pt x="23450" y="5833"/>
                    <a:pt x="26962" y="11860"/>
                    <a:pt x="27659" y="15674"/>
                  </a:cubicBezTo>
                  <a:cubicBezTo>
                    <a:pt x="28538" y="20236"/>
                    <a:pt x="26425" y="25404"/>
                    <a:pt x="22073" y="27454"/>
                  </a:cubicBezTo>
                  <a:cubicBezTo>
                    <a:pt x="20501" y="28198"/>
                    <a:pt x="18688" y="28551"/>
                    <a:pt x="16841" y="28551"/>
                  </a:cubicBezTo>
                  <a:cubicBezTo>
                    <a:pt x="15515" y="28551"/>
                    <a:pt x="14172" y="28369"/>
                    <a:pt x="12887" y="28019"/>
                  </a:cubicBezTo>
                  <a:cubicBezTo>
                    <a:pt x="12845" y="27978"/>
                    <a:pt x="12783" y="27978"/>
                    <a:pt x="12741" y="27978"/>
                  </a:cubicBezTo>
                  <a:cubicBezTo>
                    <a:pt x="10816" y="27413"/>
                    <a:pt x="9079" y="26450"/>
                    <a:pt x="7740" y="25153"/>
                  </a:cubicBezTo>
                  <a:cubicBezTo>
                    <a:pt x="5062" y="22558"/>
                    <a:pt x="4225" y="18499"/>
                    <a:pt x="5146" y="14942"/>
                  </a:cubicBezTo>
                  <a:cubicBezTo>
                    <a:pt x="5250" y="14942"/>
                    <a:pt x="5334" y="14963"/>
                    <a:pt x="5438" y="14963"/>
                  </a:cubicBezTo>
                  <a:cubicBezTo>
                    <a:pt x="5648" y="14963"/>
                    <a:pt x="5627" y="14691"/>
                    <a:pt x="5438" y="14649"/>
                  </a:cubicBezTo>
                  <a:cubicBezTo>
                    <a:pt x="5355" y="14649"/>
                    <a:pt x="5313" y="14628"/>
                    <a:pt x="5229" y="14628"/>
                  </a:cubicBezTo>
                  <a:cubicBezTo>
                    <a:pt x="5418" y="13959"/>
                    <a:pt x="5669" y="13289"/>
                    <a:pt x="5982" y="12703"/>
                  </a:cubicBezTo>
                  <a:cubicBezTo>
                    <a:pt x="8282" y="8206"/>
                    <a:pt x="13253" y="6044"/>
                    <a:pt x="18105" y="6044"/>
                  </a:cubicBezTo>
                  <a:cubicBezTo>
                    <a:pt x="18242" y="6044"/>
                    <a:pt x="18379" y="6046"/>
                    <a:pt x="18516" y="6050"/>
                  </a:cubicBezTo>
                  <a:cubicBezTo>
                    <a:pt x="18641" y="6050"/>
                    <a:pt x="18704" y="5945"/>
                    <a:pt x="18662" y="5840"/>
                  </a:cubicBezTo>
                  <a:cubicBezTo>
                    <a:pt x="18754" y="5835"/>
                    <a:pt x="18845" y="5833"/>
                    <a:pt x="18936" y="5833"/>
                  </a:cubicBezTo>
                  <a:close/>
                  <a:moveTo>
                    <a:pt x="21367" y="0"/>
                  </a:moveTo>
                  <a:cubicBezTo>
                    <a:pt x="21331" y="0"/>
                    <a:pt x="21294" y="8"/>
                    <a:pt x="21257" y="24"/>
                  </a:cubicBezTo>
                  <a:cubicBezTo>
                    <a:pt x="19248" y="902"/>
                    <a:pt x="17867" y="3099"/>
                    <a:pt x="17951" y="5296"/>
                  </a:cubicBezTo>
                  <a:cubicBezTo>
                    <a:pt x="17867" y="5317"/>
                    <a:pt x="17783" y="5317"/>
                    <a:pt x="17742" y="5317"/>
                  </a:cubicBezTo>
                  <a:cubicBezTo>
                    <a:pt x="17553" y="5338"/>
                    <a:pt x="17490" y="5485"/>
                    <a:pt x="17490" y="5610"/>
                  </a:cubicBezTo>
                  <a:cubicBezTo>
                    <a:pt x="17343" y="5605"/>
                    <a:pt x="17195" y="5602"/>
                    <a:pt x="17047" y="5602"/>
                  </a:cubicBezTo>
                  <a:cubicBezTo>
                    <a:pt x="14848" y="5602"/>
                    <a:pt x="12630" y="6181"/>
                    <a:pt x="10669" y="7200"/>
                  </a:cubicBezTo>
                  <a:lnTo>
                    <a:pt x="10669" y="7179"/>
                  </a:lnTo>
                  <a:cubicBezTo>
                    <a:pt x="10104" y="5799"/>
                    <a:pt x="9916" y="4376"/>
                    <a:pt x="9979" y="2890"/>
                  </a:cubicBezTo>
                  <a:cubicBezTo>
                    <a:pt x="9999" y="2736"/>
                    <a:pt x="9894" y="2663"/>
                    <a:pt x="9778" y="2663"/>
                  </a:cubicBezTo>
                  <a:cubicBezTo>
                    <a:pt x="9659" y="2663"/>
                    <a:pt x="9529" y="2741"/>
                    <a:pt x="9519" y="2890"/>
                  </a:cubicBezTo>
                  <a:cubicBezTo>
                    <a:pt x="9330" y="4439"/>
                    <a:pt x="9623" y="5945"/>
                    <a:pt x="10272" y="7326"/>
                  </a:cubicBezTo>
                  <a:cubicBezTo>
                    <a:pt x="10272" y="7368"/>
                    <a:pt x="10293" y="7368"/>
                    <a:pt x="10293" y="7389"/>
                  </a:cubicBezTo>
                  <a:cubicBezTo>
                    <a:pt x="8493" y="8414"/>
                    <a:pt x="6924" y="9837"/>
                    <a:pt x="5794" y="11657"/>
                  </a:cubicBezTo>
                  <a:cubicBezTo>
                    <a:pt x="5250" y="12536"/>
                    <a:pt x="4853" y="13478"/>
                    <a:pt x="4581" y="14503"/>
                  </a:cubicBezTo>
                  <a:cubicBezTo>
                    <a:pt x="3262" y="14126"/>
                    <a:pt x="2216" y="13226"/>
                    <a:pt x="1568" y="11971"/>
                  </a:cubicBezTo>
                  <a:cubicBezTo>
                    <a:pt x="1532" y="11906"/>
                    <a:pt x="1471" y="11879"/>
                    <a:pt x="1410" y="11879"/>
                  </a:cubicBezTo>
                  <a:cubicBezTo>
                    <a:pt x="1294" y="11879"/>
                    <a:pt x="1178" y="11980"/>
                    <a:pt x="1233" y="12117"/>
                  </a:cubicBezTo>
                  <a:cubicBezTo>
                    <a:pt x="1798" y="13540"/>
                    <a:pt x="3053" y="14545"/>
                    <a:pt x="4497" y="14900"/>
                  </a:cubicBezTo>
                  <a:cubicBezTo>
                    <a:pt x="3744" y="17871"/>
                    <a:pt x="4162" y="21198"/>
                    <a:pt x="5773" y="23814"/>
                  </a:cubicBezTo>
                  <a:cubicBezTo>
                    <a:pt x="4824" y="24163"/>
                    <a:pt x="3904" y="24330"/>
                    <a:pt x="2971" y="24330"/>
                  </a:cubicBezTo>
                  <a:cubicBezTo>
                    <a:pt x="2113" y="24330"/>
                    <a:pt x="1245" y="24189"/>
                    <a:pt x="333" y="23918"/>
                  </a:cubicBezTo>
                  <a:cubicBezTo>
                    <a:pt x="310" y="23909"/>
                    <a:pt x="288" y="23905"/>
                    <a:pt x="267" y="23905"/>
                  </a:cubicBezTo>
                  <a:cubicBezTo>
                    <a:pt x="96" y="23905"/>
                    <a:pt x="0" y="24181"/>
                    <a:pt x="187" y="24274"/>
                  </a:cubicBezTo>
                  <a:cubicBezTo>
                    <a:pt x="1028" y="24665"/>
                    <a:pt x="1957" y="24860"/>
                    <a:pt x="2889" y="24860"/>
                  </a:cubicBezTo>
                  <a:cubicBezTo>
                    <a:pt x="3949" y="24860"/>
                    <a:pt x="5015" y="24608"/>
                    <a:pt x="5962" y="24107"/>
                  </a:cubicBezTo>
                  <a:cubicBezTo>
                    <a:pt x="6150" y="24379"/>
                    <a:pt x="6359" y="24651"/>
                    <a:pt x="6568" y="24944"/>
                  </a:cubicBezTo>
                  <a:cubicBezTo>
                    <a:pt x="7991" y="26680"/>
                    <a:pt x="10063" y="27915"/>
                    <a:pt x="12322" y="28605"/>
                  </a:cubicBezTo>
                  <a:cubicBezTo>
                    <a:pt x="10983" y="30551"/>
                    <a:pt x="9205" y="31869"/>
                    <a:pt x="6924" y="32644"/>
                  </a:cubicBezTo>
                  <a:cubicBezTo>
                    <a:pt x="6728" y="32722"/>
                    <a:pt x="6789" y="33003"/>
                    <a:pt x="6988" y="33003"/>
                  </a:cubicBezTo>
                  <a:cubicBezTo>
                    <a:pt x="7001" y="33003"/>
                    <a:pt x="7014" y="33002"/>
                    <a:pt x="7029" y="32999"/>
                  </a:cubicBezTo>
                  <a:cubicBezTo>
                    <a:pt x="9414" y="32434"/>
                    <a:pt x="11506" y="30823"/>
                    <a:pt x="12678" y="28710"/>
                  </a:cubicBezTo>
                  <a:cubicBezTo>
                    <a:pt x="14012" y="29080"/>
                    <a:pt x="15398" y="29262"/>
                    <a:pt x="16763" y="29262"/>
                  </a:cubicBezTo>
                  <a:cubicBezTo>
                    <a:pt x="17325" y="29262"/>
                    <a:pt x="17883" y="29231"/>
                    <a:pt x="18432" y="29170"/>
                  </a:cubicBezTo>
                  <a:lnTo>
                    <a:pt x="18432" y="29170"/>
                  </a:lnTo>
                  <a:cubicBezTo>
                    <a:pt x="18704" y="30593"/>
                    <a:pt x="18558" y="31953"/>
                    <a:pt x="17993" y="33313"/>
                  </a:cubicBezTo>
                  <a:cubicBezTo>
                    <a:pt x="17938" y="33451"/>
                    <a:pt x="18063" y="33552"/>
                    <a:pt x="18186" y="33552"/>
                  </a:cubicBezTo>
                  <a:cubicBezTo>
                    <a:pt x="18249" y="33552"/>
                    <a:pt x="18312" y="33524"/>
                    <a:pt x="18348" y="33460"/>
                  </a:cubicBezTo>
                  <a:cubicBezTo>
                    <a:pt x="18955" y="32079"/>
                    <a:pt x="19123" y="30614"/>
                    <a:pt x="18767" y="29149"/>
                  </a:cubicBezTo>
                  <a:cubicBezTo>
                    <a:pt x="19792" y="29024"/>
                    <a:pt x="20796" y="28752"/>
                    <a:pt x="21696" y="28396"/>
                  </a:cubicBezTo>
                  <a:cubicBezTo>
                    <a:pt x="23203" y="27810"/>
                    <a:pt x="24479" y="26869"/>
                    <a:pt x="25504" y="25739"/>
                  </a:cubicBezTo>
                  <a:cubicBezTo>
                    <a:pt x="26906" y="26848"/>
                    <a:pt x="27722" y="28501"/>
                    <a:pt x="27764" y="30300"/>
                  </a:cubicBezTo>
                  <a:cubicBezTo>
                    <a:pt x="27764" y="30426"/>
                    <a:pt x="27869" y="30488"/>
                    <a:pt x="27973" y="30488"/>
                  </a:cubicBezTo>
                  <a:cubicBezTo>
                    <a:pt x="28078" y="30488"/>
                    <a:pt x="28182" y="30426"/>
                    <a:pt x="28182" y="30300"/>
                  </a:cubicBezTo>
                  <a:cubicBezTo>
                    <a:pt x="28182" y="28333"/>
                    <a:pt x="27283" y="26576"/>
                    <a:pt x="25734" y="25425"/>
                  </a:cubicBezTo>
                  <a:cubicBezTo>
                    <a:pt x="27283" y="23605"/>
                    <a:pt x="28245" y="21240"/>
                    <a:pt x="28454" y="18813"/>
                  </a:cubicBezTo>
                  <a:cubicBezTo>
                    <a:pt x="28688" y="18779"/>
                    <a:pt x="28919" y="18762"/>
                    <a:pt x="29145" y="18762"/>
                  </a:cubicBezTo>
                  <a:cubicBezTo>
                    <a:pt x="30436" y="18762"/>
                    <a:pt x="31597" y="19304"/>
                    <a:pt x="32576" y="20194"/>
                  </a:cubicBezTo>
                  <a:cubicBezTo>
                    <a:pt x="32626" y="20230"/>
                    <a:pt x="32678" y="20246"/>
                    <a:pt x="32725" y="20246"/>
                  </a:cubicBezTo>
                  <a:cubicBezTo>
                    <a:pt x="32897" y="20246"/>
                    <a:pt x="33026" y="20044"/>
                    <a:pt x="32911" y="19880"/>
                  </a:cubicBezTo>
                  <a:cubicBezTo>
                    <a:pt x="32013" y="18826"/>
                    <a:pt x="30701" y="18329"/>
                    <a:pt x="29375" y="18329"/>
                  </a:cubicBezTo>
                  <a:cubicBezTo>
                    <a:pt x="29095" y="18329"/>
                    <a:pt x="28815" y="18351"/>
                    <a:pt x="28538" y="18395"/>
                  </a:cubicBezTo>
                  <a:cubicBezTo>
                    <a:pt x="28559" y="17746"/>
                    <a:pt x="28559" y="17097"/>
                    <a:pt x="28475" y="16428"/>
                  </a:cubicBezTo>
                  <a:cubicBezTo>
                    <a:pt x="28224" y="14168"/>
                    <a:pt x="27073" y="11239"/>
                    <a:pt x="25316" y="8937"/>
                  </a:cubicBezTo>
                  <a:cubicBezTo>
                    <a:pt x="26467" y="7493"/>
                    <a:pt x="28120" y="6677"/>
                    <a:pt x="29940" y="6489"/>
                  </a:cubicBezTo>
                  <a:cubicBezTo>
                    <a:pt x="30233" y="6468"/>
                    <a:pt x="30233" y="6050"/>
                    <a:pt x="29940" y="6050"/>
                  </a:cubicBezTo>
                  <a:cubicBezTo>
                    <a:pt x="27994" y="6112"/>
                    <a:pt x="26237" y="7117"/>
                    <a:pt x="25086" y="8665"/>
                  </a:cubicBezTo>
                  <a:cubicBezTo>
                    <a:pt x="23472" y="6648"/>
                    <a:pt x="21381" y="5177"/>
                    <a:pt x="18993" y="5177"/>
                  </a:cubicBezTo>
                  <a:cubicBezTo>
                    <a:pt x="18780" y="5177"/>
                    <a:pt x="18565" y="5189"/>
                    <a:pt x="18348" y="5213"/>
                  </a:cubicBezTo>
                  <a:cubicBezTo>
                    <a:pt x="18537" y="3141"/>
                    <a:pt x="19625" y="1488"/>
                    <a:pt x="21529" y="484"/>
                  </a:cubicBezTo>
                  <a:cubicBezTo>
                    <a:pt x="21803" y="338"/>
                    <a:pt x="21614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161625" y="772000"/>
              <a:ext cx="38725" cy="49375"/>
            </a:xfrm>
            <a:custGeom>
              <a:avLst/>
              <a:gdLst/>
              <a:ahLst/>
              <a:cxnLst/>
              <a:rect l="l" t="t" r="r" b="b"/>
              <a:pathLst>
                <a:path w="1549" h="1975" extrusionOk="0">
                  <a:moveTo>
                    <a:pt x="780" y="881"/>
                  </a:moveTo>
                  <a:cubicBezTo>
                    <a:pt x="807" y="881"/>
                    <a:pt x="835" y="889"/>
                    <a:pt x="858" y="908"/>
                  </a:cubicBezTo>
                  <a:cubicBezTo>
                    <a:pt x="963" y="991"/>
                    <a:pt x="984" y="1368"/>
                    <a:pt x="879" y="1452"/>
                  </a:cubicBezTo>
                  <a:cubicBezTo>
                    <a:pt x="848" y="1473"/>
                    <a:pt x="818" y="1482"/>
                    <a:pt x="789" y="1482"/>
                  </a:cubicBezTo>
                  <a:cubicBezTo>
                    <a:pt x="702" y="1482"/>
                    <a:pt x="628" y="1399"/>
                    <a:pt x="565" y="1305"/>
                  </a:cubicBezTo>
                  <a:cubicBezTo>
                    <a:pt x="628" y="1243"/>
                    <a:pt x="649" y="1159"/>
                    <a:pt x="628" y="1096"/>
                  </a:cubicBezTo>
                  <a:cubicBezTo>
                    <a:pt x="579" y="982"/>
                    <a:pt x="682" y="881"/>
                    <a:pt x="780" y="881"/>
                  </a:cubicBezTo>
                  <a:close/>
                  <a:moveTo>
                    <a:pt x="737" y="0"/>
                  </a:moveTo>
                  <a:cubicBezTo>
                    <a:pt x="701" y="0"/>
                    <a:pt x="663" y="15"/>
                    <a:pt x="628" y="50"/>
                  </a:cubicBezTo>
                  <a:cubicBezTo>
                    <a:pt x="461" y="175"/>
                    <a:pt x="314" y="364"/>
                    <a:pt x="209" y="531"/>
                  </a:cubicBezTo>
                  <a:cubicBezTo>
                    <a:pt x="63" y="678"/>
                    <a:pt x="0" y="824"/>
                    <a:pt x="21" y="1012"/>
                  </a:cubicBezTo>
                  <a:cubicBezTo>
                    <a:pt x="0" y="1222"/>
                    <a:pt x="21" y="1410"/>
                    <a:pt x="147" y="1619"/>
                  </a:cubicBezTo>
                  <a:cubicBezTo>
                    <a:pt x="307" y="1843"/>
                    <a:pt x="565" y="1975"/>
                    <a:pt x="807" y="1975"/>
                  </a:cubicBezTo>
                  <a:cubicBezTo>
                    <a:pt x="1040" y="1975"/>
                    <a:pt x="1258" y="1854"/>
                    <a:pt x="1360" y="1577"/>
                  </a:cubicBezTo>
                  <a:cubicBezTo>
                    <a:pt x="1549" y="1117"/>
                    <a:pt x="1402" y="385"/>
                    <a:pt x="837" y="322"/>
                  </a:cubicBezTo>
                  <a:cubicBezTo>
                    <a:pt x="837" y="301"/>
                    <a:pt x="858" y="301"/>
                    <a:pt x="858" y="280"/>
                  </a:cubicBezTo>
                  <a:cubicBezTo>
                    <a:pt x="954" y="152"/>
                    <a:pt x="85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354125" y="767475"/>
              <a:ext cx="47875" cy="38850"/>
            </a:xfrm>
            <a:custGeom>
              <a:avLst/>
              <a:gdLst/>
              <a:ahLst/>
              <a:cxnLst/>
              <a:rect l="l" t="t" r="r" b="b"/>
              <a:pathLst>
                <a:path w="1915" h="1554" extrusionOk="0">
                  <a:moveTo>
                    <a:pt x="1088" y="1"/>
                  </a:moveTo>
                  <a:cubicBezTo>
                    <a:pt x="419" y="1"/>
                    <a:pt x="0" y="900"/>
                    <a:pt x="523" y="1361"/>
                  </a:cubicBezTo>
                  <a:cubicBezTo>
                    <a:pt x="675" y="1494"/>
                    <a:pt x="866" y="1554"/>
                    <a:pt x="1054" y="1554"/>
                  </a:cubicBezTo>
                  <a:cubicBezTo>
                    <a:pt x="1489" y="1554"/>
                    <a:pt x="1914" y="1235"/>
                    <a:pt x="1841" y="754"/>
                  </a:cubicBezTo>
                  <a:cubicBezTo>
                    <a:pt x="1779" y="440"/>
                    <a:pt x="1548" y="189"/>
                    <a:pt x="1255" y="105"/>
                  </a:cubicBezTo>
                  <a:cubicBezTo>
                    <a:pt x="1235" y="63"/>
                    <a:pt x="1193" y="1"/>
                    <a:pt x="10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3071925" y="898225"/>
              <a:ext cx="402825" cy="157250"/>
            </a:xfrm>
            <a:custGeom>
              <a:avLst/>
              <a:gdLst/>
              <a:ahLst/>
              <a:cxnLst/>
              <a:rect l="l" t="t" r="r" b="b"/>
              <a:pathLst>
                <a:path w="16113" h="6290" extrusionOk="0">
                  <a:moveTo>
                    <a:pt x="15797" y="0"/>
                  </a:moveTo>
                  <a:cubicBezTo>
                    <a:pt x="15708" y="0"/>
                    <a:pt x="15616" y="43"/>
                    <a:pt x="15556" y="148"/>
                  </a:cubicBezTo>
                  <a:cubicBezTo>
                    <a:pt x="14071" y="3015"/>
                    <a:pt x="11874" y="5358"/>
                    <a:pt x="8442" y="5672"/>
                  </a:cubicBezTo>
                  <a:cubicBezTo>
                    <a:pt x="8216" y="5691"/>
                    <a:pt x="7990" y="5700"/>
                    <a:pt x="7765" y="5700"/>
                  </a:cubicBezTo>
                  <a:cubicBezTo>
                    <a:pt x="4791" y="5700"/>
                    <a:pt x="2001" y="4059"/>
                    <a:pt x="387" y="1550"/>
                  </a:cubicBezTo>
                  <a:cubicBezTo>
                    <a:pt x="348" y="1485"/>
                    <a:pt x="294" y="1459"/>
                    <a:pt x="240" y="1459"/>
                  </a:cubicBezTo>
                  <a:cubicBezTo>
                    <a:pt x="119" y="1459"/>
                    <a:pt x="1" y="1593"/>
                    <a:pt x="73" y="1738"/>
                  </a:cubicBezTo>
                  <a:cubicBezTo>
                    <a:pt x="1617" y="4483"/>
                    <a:pt x="4584" y="6290"/>
                    <a:pt x="7725" y="6290"/>
                  </a:cubicBezTo>
                  <a:cubicBezTo>
                    <a:pt x="8033" y="6290"/>
                    <a:pt x="8342" y="6272"/>
                    <a:pt x="8652" y="6237"/>
                  </a:cubicBezTo>
                  <a:cubicBezTo>
                    <a:pt x="11811" y="5902"/>
                    <a:pt x="15222" y="3538"/>
                    <a:pt x="16059" y="315"/>
                  </a:cubicBezTo>
                  <a:cubicBezTo>
                    <a:pt x="16112" y="141"/>
                    <a:pt x="15959" y="0"/>
                    <a:pt x="15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1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11"/>
          <p:cNvGrpSpPr/>
          <p:nvPr/>
        </p:nvGrpSpPr>
        <p:grpSpPr>
          <a:xfrm>
            <a:off x="6365400" y="499825"/>
            <a:ext cx="927550" cy="2213550"/>
            <a:chOff x="6465175" y="710275"/>
            <a:chExt cx="927550" cy="2213550"/>
          </a:xfrm>
        </p:grpSpPr>
        <p:grpSp>
          <p:nvGrpSpPr>
            <p:cNvPr id="199" name="Google Shape;199;p11"/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00" name="Google Shape;200;p11"/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" name="Google Shape;207;p11"/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11"/>
          <p:cNvSpPr/>
          <p:nvPr/>
        </p:nvSpPr>
        <p:spPr>
          <a:xfrm>
            <a:off x="-519600" y="38146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 rot="-5400000">
            <a:off x="1063772" y="4507185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 rot="-5400000">
            <a:off x="7401502" y="4010007"/>
            <a:ext cx="232192" cy="20475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-5400000">
            <a:off x="7657455" y="4236950"/>
            <a:ext cx="143296" cy="12635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 rot="2527600">
            <a:off x="7584927" y="496776"/>
            <a:ext cx="227865" cy="593777"/>
          </a:xfrm>
          <a:custGeom>
            <a:avLst/>
            <a:gdLst/>
            <a:ahLst/>
            <a:cxnLst/>
            <a:rect l="l" t="t" r="r" b="b"/>
            <a:pathLst>
              <a:path w="10049" h="26186" extrusionOk="0">
                <a:moveTo>
                  <a:pt x="6026" y="9334"/>
                </a:moveTo>
                <a:cubicBezTo>
                  <a:pt x="6036" y="9343"/>
                  <a:pt x="6050" y="9343"/>
                  <a:pt x="6050" y="9343"/>
                </a:cubicBezTo>
                <a:cubicBezTo>
                  <a:pt x="6042" y="9340"/>
                  <a:pt x="6034" y="9337"/>
                  <a:pt x="6026" y="9334"/>
                </a:cubicBezTo>
                <a:close/>
                <a:moveTo>
                  <a:pt x="3093" y="8839"/>
                </a:moveTo>
                <a:cubicBezTo>
                  <a:pt x="3529" y="8839"/>
                  <a:pt x="3899" y="8839"/>
                  <a:pt x="4336" y="8872"/>
                </a:cubicBezTo>
                <a:cubicBezTo>
                  <a:pt x="4899" y="8972"/>
                  <a:pt x="5494" y="9136"/>
                  <a:pt x="6026" y="9334"/>
                </a:cubicBezTo>
                <a:lnTo>
                  <a:pt x="6026" y="9334"/>
                </a:lnTo>
                <a:cubicBezTo>
                  <a:pt x="6021" y="9329"/>
                  <a:pt x="6016" y="9321"/>
                  <a:pt x="6016" y="9309"/>
                </a:cubicBezTo>
                <a:lnTo>
                  <a:pt x="6016" y="9309"/>
                </a:lnTo>
                <a:cubicBezTo>
                  <a:pt x="6016" y="9309"/>
                  <a:pt x="6050" y="9309"/>
                  <a:pt x="6050" y="9343"/>
                </a:cubicBezTo>
                <a:cubicBezTo>
                  <a:pt x="6420" y="9511"/>
                  <a:pt x="6756" y="9679"/>
                  <a:pt x="7092" y="9914"/>
                </a:cubicBezTo>
                <a:cubicBezTo>
                  <a:pt x="6554" y="10351"/>
                  <a:pt x="5983" y="10654"/>
                  <a:pt x="5344" y="10922"/>
                </a:cubicBezTo>
                <a:cubicBezTo>
                  <a:pt x="4605" y="11225"/>
                  <a:pt x="3865" y="11426"/>
                  <a:pt x="3126" y="11561"/>
                </a:cubicBezTo>
                <a:cubicBezTo>
                  <a:pt x="2925" y="11578"/>
                  <a:pt x="2731" y="11586"/>
                  <a:pt x="2542" y="11586"/>
                </a:cubicBezTo>
                <a:cubicBezTo>
                  <a:pt x="2353" y="11586"/>
                  <a:pt x="2168" y="11578"/>
                  <a:pt x="1984" y="11561"/>
                </a:cubicBezTo>
                <a:lnTo>
                  <a:pt x="1479" y="11426"/>
                </a:lnTo>
                <a:cubicBezTo>
                  <a:pt x="1379" y="11393"/>
                  <a:pt x="1345" y="11359"/>
                  <a:pt x="1244" y="11292"/>
                </a:cubicBezTo>
                <a:lnTo>
                  <a:pt x="1177" y="11225"/>
                </a:lnTo>
                <a:cubicBezTo>
                  <a:pt x="1143" y="11191"/>
                  <a:pt x="1143" y="11158"/>
                  <a:pt x="1076" y="11090"/>
                </a:cubicBezTo>
                <a:cubicBezTo>
                  <a:pt x="1076" y="11057"/>
                  <a:pt x="1043" y="11023"/>
                  <a:pt x="1043" y="10956"/>
                </a:cubicBezTo>
                <a:lnTo>
                  <a:pt x="1043" y="10721"/>
                </a:lnTo>
                <a:lnTo>
                  <a:pt x="1177" y="10217"/>
                </a:lnTo>
                <a:cubicBezTo>
                  <a:pt x="1244" y="10049"/>
                  <a:pt x="1345" y="9881"/>
                  <a:pt x="1479" y="9713"/>
                </a:cubicBezTo>
                <a:lnTo>
                  <a:pt x="1849" y="9343"/>
                </a:lnTo>
                <a:cubicBezTo>
                  <a:pt x="2017" y="9208"/>
                  <a:pt x="2185" y="9141"/>
                  <a:pt x="2353" y="9040"/>
                </a:cubicBezTo>
                <a:cubicBezTo>
                  <a:pt x="2588" y="8973"/>
                  <a:pt x="2857" y="8872"/>
                  <a:pt x="3093" y="8839"/>
                </a:cubicBezTo>
                <a:close/>
                <a:moveTo>
                  <a:pt x="6722" y="15627"/>
                </a:moveTo>
                <a:cubicBezTo>
                  <a:pt x="6722" y="15627"/>
                  <a:pt x="6756" y="15627"/>
                  <a:pt x="6756" y="15694"/>
                </a:cubicBezTo>
                <a:cubicBezTo>
                  <a:pt x="6756" y="15627"/>
                  <a:pt x="6756" y="15627"/>
                  <a:pt x="6722" y="15627"/>
                </a:cubicBezTo>
                <a:close/>
                <a:moveTo>
                  <a:pt x="2992" y="15795"/>
                </a:moveTo>
                <a:cubicBezTo>
                  <a:pt x="2958" y="15795"/>
                  <a:pt x="2958" y="15795"/>
                  <a:pt x="2891" y="15862"/>
                </a:cubicBezTo>
                <a:cubicBezTo>
                  <a:pt x="2925" y="15862"/>
                  <a:pt x="2925" y="15795"/>
                  <a:pt x="2992" y="15795"/>
                </a:cubicBezTo>
                <a:close/>
                <a:moveTo>
                  <a:pt x="4370" y="15358"/>
                </a:moveTo>
                <a:cubicBezTo>
                  <a:pt x="4874" y="15358"/>
                  <a:pt x="5344" y="15358"/>
                  <a:pt x="5815" y="15392"/>
                </a:cubicBezTo>
                <a:cubicBezTo>
                  <a:pt x="6117" y="15426"/>
                  <a:pt x="6487" y="15526"/>
                  <a:pt x="6823" y="15627"/>
                </a:cubicBezTo>
                <a:cubicBezTo>
                  <a:pt x="7024" y="15728"/>
                  <a:pt x="7260" y="15862"/>
                  <a:pt x="7428" y="16030"/>
                </a:cubicBezTo>
                <a:lnTo>
                  <a:pt x="7495" y="16064"/>
                </a:lnTo>
                <a:cubicBezTo>
                  <a:pt x="7192" y="16367"/>
                  <a:pt x="6890" y="16635"/>
                  <a:pt x="6588" y="16904"/>
                </a:cubicBezTo>
                <a:cubicBezTo>
                  <a:pt x="6184" y="17240"/>
                  <a:pt x="5714" y="17475"/>
                  <a:pt x="5210" y="17711"/>
                </a:cubicBezTo>
                <a:cubicBezTo>
                  <a:pt x="4840" y="17879"/>
                  <a:pt x="4470" y="17946"/>
                  <a:pt x="4067" y="18047"/>
                </a:cubicBezTo>
                <a:cubicBezTo>
                  <a:pt x="3916" y="18064"/>
                  <a:pt x="3773" y="18072"/>
                  <a:pt x="3626" y="18072"/>
                </a:cubicBezTo>
                <a:cubicBezTo>
                  <a:pt x="3479" y="18072"/>
                  <a:pt x="3328" y="18064"/>
                  <a:pt x="3160" y="18047"/>
                </a:cubicBezTo>
                <a:cubicBezTo>
                  <a:pt x="2891" y="17980"/>
                  <a:pt x="2656" y="17912"/>
                  <a:pt x="2387" y="17812"/>
                </a:cubicBezTo>
                <a:cubicBezTo>
                  <a:pt x="2185" y="17744"/>
                  <a:pt x="2017" y="17610"/>
                  <a:pt x="1849" y="17475"/>
                </a:cubicBezTo>
                <a:cubicBezTo>
                  <a:pt x="1782" y="17408"/>
                  <a:pt x="1681" y="17375"/>
                  <a:pt x="1647" y="17274"/>
                </a:cubicBezTo>
                <a:cubicBezTo>
                  <a:pt x="1614" y="17240"/>
                  <a:pt x="1614" y="17207"/>
                  <a:pt x="1547" y="17139"/>
                </a:cubicBezTo>
                <a:cubicBezTo>
                  <a:pt x="1547" y="17106"/>
                  <a:pt x="1513" y="17072"/>
                  <a:pt x="1513" y="17039"/>
                </a:cubicBezTo>
                <a:lnTo>
                  <a:pt x="1513" y="16938"/>
                </a:lnTo>
                <a:cubicBezTo>
                  <a:pt x="1513" y="16904"/>
                  <a:pt x="1547" y="16871"/>
                  <a:pt x="1547" y="16803"/>
                </a:cubicBezTo>
                <a:cubicBezTo>
                  <a:pt x="1614" y="16736"/>
                  <a:pt x="1647" y="16703"/>
                  <a:pt x="1681" y="16602"/>
                </a:cubicBezTo>
                <a:cubicBezTo>
                  <a:pt x="1816" y="16467"/>
                  <a:pt x="1883" y="16333"/>
                  <a:pt x="2017" y="16266"/>
                </a:cubicBezTo>
                <a:cubicBezTo>
                  <a:pt x="2252" y="16064"/>
                  <a:pt x="2555" y="15930"/>
                  <a:pt x="2857" y="15762"/>
                </a:cubicBezTo>
                <a:cubicBezTo>
                  <a:pt x="3361" y="15560"/>
                  <a:pt x="3865" y="15426"/>
                  <a:pt x="4370" y="15358"/>
                </a:cubicBezTo>
                <a:close/>
                <a:moveTo>
                  <a:pt x="4370" y="1"/>
                </a:moveTo>
                <a:cubicBezTo>
                  <a:pt x="4067" y="101"/>
                  <a:pt x="3865" y="101"/>
                  <a:pt x="3597" y="135"/>
                </a:cubicBezTo>
                <a:cubicBezTo>
                  <a:pt x="3496" y="135"/>
                  <a:pt x="3361" y="169"/>
                  <a:pt x="3294" y="269"/>
                </a:cubicBezTo>
                <a:cubicBezTo>
                  <a:pt x="3193" y="337"/>
                  <a:pt x="3160" y="471"/>
                  <a:pt x="3160" y="605"/>
                </a:cubicBezTo>
                <a:cubicBezTo>
                  <a:pt x="3160" y="740"/>
                  <a:pt x="3193" y="841"/>
                  <a:pt x="3294" y="941"/>
                </a:cubicBezTo>
                <a:cubicBezTo>
                  <a:pt x="3352" y="1000"/>
                  <a:pt x="3460" y="1083"/>
                  <a:pt x="3554" y="1083"/>
                </a:cubicBezTo>
                <a:cubicBezTo>
                  <a:pt x="3568" y="1083"/>
                  <a:pt x="3583" y="1081"/>
                  <a:pt x="3597" y="1076"/>
                </a:cubicBezTo>
                <a:cubicBezTo>
                  <a:pt x="3832" y="1042"/>
                  <a:pt x="4059" y="1026"/>
                  <a:pt x="4286" y="1026"/>
                </a:cubicBezTo>
                <a:cubicBezTo>
                  <a:pt x="4512" y="1026"/>
                  <a:pt x="4739" y="1042"/>
                  <a:pt x="4974" y="1076"/>
                </a:cubicBezTo>
                <a:cubicBezTo>
                  <a:pt x="5344" y="1110"/>
                  <a:pt x="5714" y="1244"/>
                  <a:pt x="6083" y="1345"/>
                </a:cubicBezTo>
                <a:cubicBezTo>
                  <a:pt x="6420" y="1513"/>
                  <a:pt x="6756" y="1681"/>
                  <a:pt x="7058" y="1916"/>
                </a:cubicBezTo>
                <a:cubicBezTo>
                  <a:pt x="7360" y="2151"/>
                  <a:pt x="7663" y="2454"/>
                  <a:pt x="7898" y="2756"/>
                </a:cubicBezTo>
                <a:cubicBezTo>
                  <a:pt x="8201" y="3126"/>
                  <a:pt x="8402" y="3496"/>
                  <a:pt x="8570" y="3966"/>
                </a:cubicBezTo>
                <a:cubicBezTo>
                  <a:pt x="8738" y="4436"/>
                  <a:pt x="8873" y="4873"/>
                  <a:pt x="8940" y="5377"/>
                </a:cubicBezTo>
                <a:cubicBezTo>
                  <a:pt x="9041" y="5949"/>
                  <a:pt x="9041" y="6486"/>
                  <a:pt x="8940" y="7024"/>
                </a:cubicBezTo>
                <a:cubicBezTo>
                  <a:pt x="8906" y="7394"/>
                  <a:pt x="8839" y="7730"/>
                  <a:pt x="8705" y="8066"/>
                </a:cubicBezTo>
                <a:cubicBezTo>
                  <a:pt x="8570" y="8335"/>
                  <a:pt x="8402" y="8570"/>
                  <a:pt x="8234" y="8839"/>
                </a:cubicBezTo>
                <a:cubicBezTo>
                  <a:pt x="8100" y="9007"/>
                  <a:pt x="7965" y="9141"/>
                  <a:pt x="7797" y="9309"/>
                </a:cubicBezTo>
                <a:cubicBezTo>
                  <a:pt x="7495" y="9040"/>
                  <a:pt x="7092" y="8839"/>
                  <a:pt x="6688" y="8671"/>
                </a:cubicBezTo>
                <a:cubicBezTo>
                  <a:pt x="5882" y="8301"/>
                  <a:pt x="5075" y="8032"/>
                  <a:pt x="4202" y="7965"/>
                </a:cubicBezTo>
                <a:cubicBezTo>
                  <a:pt x="4017" y="7931"/>
                  <a:pt x="3832" y="7915"/>
                  <a:pt x="3643" y="7915"/>
                </a:cubicBezTo>
                <a:cubicBezTo>
                  <a:pt x="3454" y="7915"/>
                  <a:pt x="3261" y="7931"/>
                  <a:pt x="3059" y="7965"/>
                </a:cubicBezTo>
                <a:cubicBezTo>
                  <a:pt x="2857" y="7999"/>
                  <a:pt x="2689" y="7999"/>
                  <a:pt x="2488" y="8066"/>
                </a:cubicBezTo>
                <a:cubicBezTo>
                  <a:pt x="2252" y="8133"/>
                  <a:pt x="2084" y="8200"/>
                  <a:pt x="1883" y="8301"/>
                </a:cubicBezTo>
                <a:cubicBezTo>
                  <a:pt x="1547" y="8469"/>
                  <a:pt x="1244" y="8671"/>
                  <a:pt x="975" y="8906"/>
                </a:cubicBezTo>
                <a:cubicBezTo>
                  <a:pt x="673" y="9208"/>
                  <a:pt x="471" y="9578"/>
                  <a:pt x="303" y="9981"/>
                </a:cubicBezTo>
                <a:cubicBezTo>
                  <a:pt x="68" y="10519"/>
                  <a:pt x="1" y="11090"/>
                  <a:pt x="303" y="11662"/>
                </a:cubicBezTo>
                <a:cubicBezTo>
                  <a:pt x="538" y="12099"/>
                  <a:pt x="1043" y="12367"/>
                  <a:pt x="1547" y="12435"/>
                </a:cubicBezTo>
                <a:cubicBezTo>
                  <a:pt x="1827" y="12494"/>
                  <a:pt x="2113" y="12520"/>
                  <a:pt x="2400" y="12520"/>
                </a:cubicBezTo>
                <a:cubicBezTo>
                  <a:pt x="2768" y="12520"/>
                  <a:pt x="3137" y="12477"/>
                  <a:pt x="3496" y="12401"/>
                </a:cubicBezTo>
                <a:cubicBezTo>
                  <a:pt x="4202" y="12267"/>
                  <a:pt x="4874" y="12065"/>
                  <a:pt x="5546" y="11763"/>
                </a:cubicBezTo>
                <a:cubicBezTo>
                  <a:pt x="6251" y="11494"/>
                  <a:pt x="6957" y="11090"/>
                  <a:pt x="7596" y="10654"/>
                </a:cubicBezTo>
                <a:cubicBezTo>
                  <a:pt x="7697" y="10586"/>
                  <a:pt x="7730" y="10519"/>
                  <a:pt x="7797" y="10486"/>
                </a:cubicBezTo>
                <a:cubicBezTo>
                  <a:pt x="8033" y="10654"/>
                  <a:pt x="8201" y="10855"/>
                  <a:pt x="8369" y="11057"/>
                </a:cubicBezTo>
                <a:cubicBezTo>
                  <a:pt x="8469" y="11258"/>
                  <a:pt x="8604" y="11426"/>
                  <a:pt x="8738" y="11662"/>
                </a:cubicBezTo>
                <a:cubicBezTo>
                  <a:pt x="8806" y="11863"/>
                  <a:pt x="8873" y="12099"/>
                  <a:pt x="8906" y="12334"/>
                </a:cubicBezTo>
                <a:cubicBezTo>
                  <a:pt x="8940" y="12603"/>
                  <a:pt x="8940" y="12905"/>
                  <a:pt x="8906" y="13241"/>
                </a:cubicBezTo>
                <a:cubicBezTo>
                  <a:pt x="8873" y="13611"/>
                  <a:pt x="8738" y="14014"/>
                  <a:pt x="8570" y="14384"/>
                </a:cubicBezTo>
                <a:cubicBezTo>
                  <a:pt x="8402" y="14720"/>
                  <a:pt x="8234" y="15056"/>
                  <a:pt x="8033" y="15358"/>
                </a:cubicBezTo>
                <a:lnTo>
                  <a:pt x="7932" y="15258"/>
                </a:lnTo>
                <a:cubicBezTo>
                  <a:pt x="7596" y="15022"/>
                  <a:pt x="7260" y="14854"/>
                  <a:pt x="6890" y="14686"/>
                </a:cubicBezTo>
                <a:cubicBezTo>
                  <a:pt x="6520" y="14552"/>
                  <a:pt x="6083" y="14451"/>
                  <a:pt x="5714" y="14417"/>
                </a:cubicBezTo>
                <a:cubicBezTo>
                  <a:pt x="5529" y="14401"/>
                  <a:pt x="5327" y="14392"/>
                  <a:pt x="5126" y="14392"/>
                </a:cubicBezTo>
                <a:cubicBezTo>
                  <a:pt x="4924" y="14392"/>
                  <a:pt x="4722" y="14401"/>
                  <a:pt x="4538" y="14417"/>
                </a:cubicBezTo>
                <a:cubicBezTo>
                  <a:pt x="3731" y="14518"/>
                  <a:pt x="2992" y="14720"/>
                  <a:pt x="2252" y="15056"/>
                </a:cubicBezTo>
                <a:cubicBezTo>
                  <a:pt x="1715" y="15291"/>
                  <a:pt x="1143" y="15728"/>
                  <a:pt x="807" y="16232"/>
                </a:cubicBezTo>
                <a:cubicBezTo>
                  <a:pt x="673" y="16467"/>
                  <a:pt x="538" y="16736"/>
                  <a:pt x="572" y="17039"/>
                </a:cubicBezTo>
                <a:cubicBezTo>
                  <a:pt x="572" y="17375"/>
                  <a:pt x="707" y="17644"/>
                  <a:pt x="908" y="17912"/>
                </a:cubicBezTo>
                <a:cubicBezTo>
                  <a:pt x="1143" y="18148"/>
                  <a:pt x="1412" y="18383"/>
                  <a:pt x="1715" y="18551"/>
                </a:cubicBezTo>
                <a:cubicBezTo>
                  <a:pt x="2084" y="18753"/>
                  <a:pt x="2521" y="18887"/>
                  <a:pt x="2992" y="18954"/>
                </a:cubicBezTo>
                <a:cubicBezTo>
                  <a:pt x="3193" y="18988"/>
                  <a:pt x="3429" y="18988"/>
                  <a:pt x="3664" y="18988"/>
                </a:cubicBezTo>
                <a:cubicBezTo>
                  <a:pt x="3899" y="18988"/>
                  <a:pt x="4168" y="18954"/>
                  <a:pt x="4370" y="18921"/>
                </a:cubicBezTo>
                <a:cubicBezTo>
                  <a:pt x="4840" y="18820"/>
                  <a:pt x="5243" y="18719"/>
                  <a:pt x="5680" y="18484"/>
                </a:cubicBezTo>
                <a:cubicBezTo>
                  <a:pt x="6554" y="18114"/>
                  <a:pt x="7293" y="17543"/>
                  <a:pt x="7932" y="16871"/>
                </a:cubicBezTo>
                <a:lnTo>
                  <a:pt x="8100" y="16703"/>
                </a:lnTo>
                <a:cubicBezTo>
                  <a:pt x="8369" y="17039"/>
                  <a:pt x="8570" y="17375"/>
                  <a:pt x="8738" y="17744"/>
                </a:cubicBezTo>
                <a:cubicBezTo>
                  <a:pt x="8873" y="18047"/>
                  <a:pt x="8940" y="18316"/>
                  <a:pt x="8974" y="18652"/>
                </a:cubicBezTo>
                <a:cubicBezTo>
                  <a:pt x="9041" y="18954"/>
                  <a:pt x="9041" y="19257"/>
                  <a:pt x="8974" y="19559"/>
                </a:cubicBezTo>
                <a:cubicBezTo>
                  <a:pt x="8940" y="19895"/>
                  <a:pt x="8873" y="20164"/>
                  <a:pt x="8738" y="20466"/>
                </a:cubicBezTo>
                <a:cubicBezTo>
                  <a:pt x="8570" y="20903"/>
                  <a:pt x="8301" y="21273"/>
                  <a:pt x="8066" y="21609"/>
                </a:cubicBezTo>
                <a:cubicBezTo>
                  <a:pt x="7629" y="22147"/>
                  <a:pt x="7125" y="22617"/>
                  <a:pt x="6588" y="23020"/>
                </a:cubicBezTo>
                <a:cubicBezTo>
                  <a:pt x="5755" y="23653"/>
                  <a:pt x="4857" y="24187"/>
                  <a:pt x="3892" y="24621"/>
                </a:cubicBezTo>
                <a:lnTo>
                  <a:pt x="3892" y="24621"/>
                </a:lnTo>
                <a:cubicBezTo>
                  <a:pt x="3896" y="24617"/>
                  <a:pt x="3899" y="24610"/>
                  <a:pt x="3899" y="24600"/>
                </a:cubicBezTo>
                <a:cubicBezTo>
                  <a:pt x="3865" y="24600"/>
                  <a:pt x="3865" y="24634"/>
                  <a:pt x="3832" y="24634"/>
                </a:cubicBezTo>
                <a:cubicBezTo>
                  <a:pt x="3193" y="24869"/>
                  <a:pt x="2555" y="25104"/>
                  <a:pt x="1916" y="25272"/>
                </a:cubicBezTo>
                <a:cubicBezTo>
                  <a:pt x="1681" y="25306"/>
                  <a:pt x="1547" y="25608"/>
                  <a:pt x="1580" y="25843"/>
                </a:cubicBezTo>
                <a:cubicBezTo>
                  <a:pt x="1669" y="26079"/>
                  <a:pt x="1860" y="26186"/>
                  <a:pt x="2088" y="26186"/>
                </a:cubicBezTo>
                <a:cubicBezTo>
                  <a:pt x="2119" y="26186"/>
                  <a:pt x="2152" y="26184"/>
                  <a:pt x="2185" y="26179"/>
                </a:cubicBezTo>
                <a:cubicBezTo>
                  <a:pt x="3059" y="25978"/>
                  <a:pt x="3899" y="25675"/>
                  <a:pt x="4739" y="25306"/>
                </a:cubicBezTo>
                <a:cubicBezTo>
                  <a:pt x="5613" y="24869"/>
                  <a:pt x="6453" y="24365"/>
                  <a:pt x="7260" y="23760"/>
                </a:cubicBezTo>
                <a:cubicBezTo>
                  <a:pt x="8705" y="22651"/>
                  <a:pt x="9948" y="21071"/>
                  <a:pt x="9982" y="19156"/>
                </a:cubicBezTo>
                <a:cubicBezTo>
                  <a:pt x="9982" y="18148"/>
                  <a:pt x="9612" y="17240"/>
                  <a:pt x="9074" y="16400"/>
                </a:cubicBezTo>
                <a:cubicBezTo>
                  <a:pt x="8974" y="16266"/>
                  <a:pt x="8873" y="16131"/>
                  <a:pt x="8772" y="15963"/>
                </a:cubicBezTo>
                <a:cubicBezTo>
                  <a:pt x="9108" y="15526"/>
                  <a:pt x="9377" y="15022"/>
                  <a:pt x="9578" y="14518"/>
                </a:cubicBezTo>
                <a:cubicBezTo>
                  <a:pt x="9915" y="13678"/>
                  <a:pt x="9982" y="12771"/>
                  <a:pt x="9814" y="11897"/>
                </a:cubicBezTo>
                <a:cubicBezTo>
                  <a:pt x="9646" y="11158"/>
                  <a:pt x="9242" y="10519"/>
                  <a:pt x="8738" y="9981"/>
                </a:cubicBezTo>
                <a:lnTo>
                  <a:pt x="8570" y="9813"/>
                </a:lnTo>
                <a:cubicBezTo>
                  <a:pt x="8806" y="9545"/>
                  <a:pt x="9041" y="9242"/>
                  <a:pt x="9242" y="8973"/>
                </a:cubicBezTo>
                <a:cubicBezTo>
                  <a:pt x="9444" y="8671"/>
                  <a:pt x="9578" y="8335"/>
                  <a:pt x="9713" y="7999"/>
                </a:cubicBezTo>
                <a:cubicBezTo>
                  <a:pt x="9780" y="7797"/>
                  <a:pt x="9780" y="7562"/>
                  <a:pt x="9814" y="7394"/>
                </a:cubicBezTo>
                <a:lnTo>
                  <a:pt x="9948" y="6520"/>
                </a:lnTo>
                <a:cubicBezTo>
                  <a:pt x="10049" y="5478"/>
                  <a:pt x="9814" y="4436"/>
                  <a:pt x="9410" y="3462"/>
                </a:cubicBezTo>
                <a:cubicBezTo>
                  <a:pt x="8940" y="2353"/>
                  <a:pt x="8201" y="1446"/>
                  <a:pt x="7192" y="807"/>
                </a:cubicBezTo>
                <a:cubicBezTo>
                  <a:pt x="6352" y="269"/>
                  <a:pt x="5344" y="1"/>
                  <a:pt x="4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 rot="2871926">
            <a:off x="1206990" y="3928112"/>
            <a:ext cx="215958" cy="603648"/>
          </a:xfrm>
          <a:custGeom>
            <a:avLst/>
            <a:gdLst/>
            <a:ahLst/>
            <a:cxnLst/>
            <a:rect l="l" t="t" r="r" b="b"/>
            <a:pathLst>
              <a:path w="8638" h="24145" extrusionOk="0">
                <a:moveTo>
                  <a:pt x="4604" y="2353"/>
                </a:moveTo>
                <a:lnTo>
                  <a:pt x="4537" y="2420"/>
                </a:lnTo>
                <a:cubicBezTo>
                  <a:pt x="4537" y="2420"/>
                  <a:pt x="4604" y="2420"/>
                  <a:pt x="4604" y="2353"/>
                </a:cubicBezTo>
                <a:close/>
                <a:moveTo>
                  <a:pt x="2823" y="4134"/>
                </a:moveTo>
                <a:lnTo>
                  <a:pt x="2823" y="4134"/>
                </a:lnTo>
                <a:cubicBezTo>
                  <a:pt x="2823" y="4134"/>
                  <a:pt x="2790" y="4167"/>
                  <a:pt x="2790" y="4201"/>
                </a:cubicBezTo>
                <a:lnTo>
                  <a:pt x="2790" y="4201"/>
                </a:lnTo>
                <a:cubicBezTo>
                  <a:pt x="2790" y="4168"/>
                  <a:pt x="2823" y="4168"/>
                  <a:pt x="2823" y="4134"/>
                </a:cubicBezTo>
                <a:close/>
                <a:moveTo>
                  <a:pt x="1580" y="6218"/>
                </a:moveTo>
                <a:lnTo>
                  <a:pt x="1580" y="6218"/>
                </a:lnTo>
                <a:cubicBezTo>
                  <a:pt x="1580" y="6218"/>
                  <a:pt x="1580" y="6246"/>
                  <a:pt x="1561" y="6266"/>
                </a:cubicBezTo>
                <a:lnTo>
                  <a:pt x="1561" y="6266"/>
                </a:lnTo>
                <a:cubicBezTo>
                  <a:pt x="1572" y="6256"/>
                  <a:pt x="1580" y="6241"/>
                  <a:pt x="1580" y="6218"/>
                </a:cubicBezTo>
                <a:close/>
                <a:moveTo>
                  <a:pt x="1561" y="6266"/>
                </a:moveTo>
                <a:cubicBezTo>
                  <a:pt x="1541" y="6285"/>
                  <a:pt x="1513" y="6285"/>
                  <a:pt x="1513" y="6285"/>
                </a:cubicBezTo>
                <a:cubicBezTo>
                  <a:pt x="1536" y="6285"/>
                  <a:pt x="1551" y="6277"/>
                  <a:pt x="1561" y="6266"/>
                </a:cubicBezTo>
                <a:close/>
                <a:moveTo>
                  <a:pt x="5445" y="8536"/>
                </a:moveTo>
                <a:cubicBezTo>
                  <a:pt x="5478" y="8570"/>
                  <a:pt x="5613" y="8570"/>
                  <a:pt x="5680" y="8570"/>
                </a:cubicBezTo>
                <a:cubicBezTo>
                  <a:pt x="5781" y="8570"/>
                  <a:pt x="5814" y="8637"/>
                  <a:pt x="5881" y="8637"/>
                </a:cubicBezTo>
                <a:cubicBezTo>
                  <a:pt x="5949" y="8671"/>
                  <a:pt x="5982" y="8671"/>
                  <a:pt x="6049" y="8704"/>
                </a:cubicBezTo>
                <a:cubicBezTo>
                  <a:pt x="6117" y="8738"/>
                  <a:pt x="6184" y="8805"/>
                  <a:pt x="6217" y="8872"/>
                </a:cubicBezTo>
                <a:lnTo>
                  <a:pt x="6352" y="9141"/>
                </a:lnTo>
                <a:cubicBezTo>
                  <a:pt x="6386" y="9242"/>
                  <a:pt x="6453" y="9377"/>
                  <a:pt x="6453" y="9511"/>
                </a:cubicBezTo>
                <a:lnTo>
                  <a:pt x="6453" y="9981"/>
                </a:lnTo>
                <a:cubicBezTo>
                  <a:pt x="6386" y="10149"/>
                  <a:pt x="6352" y="10318"/>
                  <a:pt x="6318" y="10418"/>
                </a:cubicBezTo>
                <a:cubicBezTo>
                  <a:pt x="6217" y="10553"/>
                  <a:pt x="6184" y="10687"/>
                  <a:pt x="6117" y="10822"/>
                </a:cubicBezTo>
                <a:lnTo>
                  <a:pt x="5848" y="11057"/>
                </a:lnTo>
                <a:cubicBezTo>
                  <a:pt x="5713" y="11158"/>
                  <a:pt x="5613" y="11225"/>
                  <a:pt x="5478" y="11258"/>
                </a:cubicBezTo>
                <a:cubicBezTo>
                  <a:pt x="5310" y="11326"/>
                  <a:pt x="5142" y="11359"/>
                  <a:pt x="5008" y="11393"/>
                </a:cubicBezTo>
                <a:cubicBezTo>
                  <a:pt x="4890" y="11410"/>
                  <a:pt x="4764" y="11418"/>
                  <a:pt x="4630" y="11418"/>
                </a:cubicBezTo>
                <a:cubicBezTo>
                  <a:pt x="4495" y="11418"/>
                  <a:pt x="4352" y="11410"/>
                  <a:pt x="4201" y="11393"/>
                </a:cubicBezTo>
                <a:cubicBezTo>
                  <a:pt x="3798" y="11359"/>
                  <a:pt x="3428" y="11225"/>
                  <a:pt x="3025" y="11057"/>
                </a:cubicBezTo>
                <a:cubicBezTo>
                  <a:pt x="2857" y="10990"/>
                  <a:pt x="2756" y="10922"/>
                  <a:pt x="2622" y="10855"/>
                </a:cubicBezTo>
                <a:cubicBezTo>
                  <a:pt x="2689" y="10654"/>
                  <a:pt x="2823" y="10486"/>
                  <a:pt x="2958" y="10318"/>
                </a:cubicBezTo>
                <a:cubicBezTo>
                  <a:pt x="3126" y="10082"/>
                  <a:pt x="3294" y="9914"/>
                  <a:pt x="3462" y="9746"/>
                </a:cubicBezTo>
                <a:cubicBezTo>
                  <a:pt x="3663" y="9545"/>
                  <a:pt x="3865" y="9343"/>
                  <a:pt x="4134" y="9175"/>
                </a:cubicBezTo>
                <a:cubicBezTo>
                  <a:pt x="4369" y="8973"/>
                  <a:pt x="4672" y="8805"/>
                  <a:pt x="4974" y="8671"/>
                </a:cubicBezTo>
                <a:cubicBezTo>
                  <a:pt x="5109" y="8637"/>
                  <a:pt x="5277" y="8570"/>
                  <a:pt x="5445" y="8536"/>
                </a:cubicBezTo>
                <a:close/>
                <a:moveTo>
                  <a:pt x="5243" y="15090"/>
                </a:moveTo>
                <a:cubicBezTo>
                  <a:pt x="5445" y="15123"/>
                  <a:pt x="5646" y="15123"/>
                  <a:pt x="5814" y="15123"/>
                </a:cubicBezTo>
                <a:cubicBezTo>
                  <a:pt x="5881" y="15123"/>
                  <a:pt x="6016" y="15190"/>
                  <a:pt x="6117" y="15224"/>
                </a:cubicBezTo>
                <a:cubicBezTo>
                  <a:pt x="6150" y="15224"/>
                  <a:pt x="6184" y="15258"/>
                  <a:pt x="6217" y="15258"/>
                </a:cubicBezTo>
                <a:cubicBezTo>
                  <a:pt x="6217" y="15291"/>
                  <a:pt x="6184" y="15358"/>
                  <a:pt x="6150" y="15392"/>
                </a:cubicBezTo>
                <a:lnTo>
                  <a:pt x="5881" y="15627"/>
                </a:lnTo>
                <a:cubicBezTo>
                  <a:pt x="5579" y="15862"/>
                  <a:pt x="5243" y="16064"/>
                  <a:pt x="4873" y="16199"/>
                </a:cubicBezTo>
                <a:cubicBezTo>
                  <a:pt x="4571" y="16299"/>
                  <a:pt x="4336" y="16400"/>
                  <a:pt x="4033" y="16434"/>
                </a:cubicBezTo>
                <a:lnTo>
                  <a:pt x="3529" y="16434"/>
                </a:lnTo>
                <a:cubicBezTo>
                  <a:pt x="3462" y="16434"/>
                  <a:pt x="3361" y="16400"/>
                  <a:pt x="3227" y="16367"/>
                </a:cubicBezTo>
                <a:cubicBezTo>
                  <a:pt x="3227" y="16299"/>
                  <a:pt x="3294" y="16299"/>
                  <a:pt x="3294" y="16266"/>
                </a:cubicBezTo>
                <a:cubicBezTo>
                  <a:pt x="3462" y="16064"/>
                  <a:pt x="3630" y="15896"/>
                  <a:pt x="3831" y="15728"/>
                </a:cubicBezTo>
                <a:cubicBezTo>
                  <a:pt x="4033" y="15560"/>
                  <a:pt x="4302" y="15426"/>
                  <a:pt x="4537" y="15291"/>
                </a:cubicBezTo>
                <a:cubicBezTo>
                  <a:pt x="4739" y="15224"/>
                  <a:pt x="5008" y="15123"/>
                  <a:pt x="5243" y="15090"/>
                </a:cubicBezTo>
                <a:close/>
                <a:moveTo>
                  <a:pt x="4235" y="22416"/>
                </a:moveTo>
                <a:lnTo>
                  <a:pt x="4302" y="22449"/>
                </a:lnTo>
                <a:cubicBezTo>
                  <a:pt x="4302" y="22449"/>
                  <a:pt x="4235" y="22449"/>
                  <a:pt x="4235" y="22416"/>
                </a:cubicBezTo>
                <a:close/>
                <a:moveTo>
                  <a:pt x="7663" y="1"/>
                </a:moveTo>
                <a:cubicBezTo>
                  <a:pt x="7058" y="34"/>
                  <a:pt x="6352" y="236"/>
                  <a:pt x="5781" y="471"/>
                </a:cubicBezTo>
                <a:cubicBezTo>
                  <a:pt x="4873" y="841"/>
                  <a:pt x="4100" y="1345"/>
                  <a:pt x="3361" y="1983"/>
                </a:cubicBezTo>
                <a:cubicBezTo>
                  <a:pt x="2655" y="2622"/>
                  <a:pt x="2017" y="3361"/>
                  <a:pt x="1479" y="4168"/>
                </a:cubicBezTo>
                <a:cubicBezTo>
                  <a:pt x="975" y="4941"/>
                  <a:pt x="538" y="5781"/>
                  <a:pt x="303" y="6654"/>
                </a:cubicBezTo>
                <a:cubicBezTo>
                  <a:pt x="168" y="7058"/>
                  <a:pt x="101" y="7495"/>
                  <a:pt x="34" y="7965"/>
                </a:cubicBezTo>
                <a:cubicBezTo>
                  <a:pt x="0" y="8368"/>
                  <a:pt x="34" y="8805"/>
                  <a:pt x="101" y="9209"/>
                </a:cubicBezTo>
                <a:cubicBezTo>
                  <a:pt x="202" y="10015"/>
                  <a:pt x="639" y="10721"/>
                  <a:pt x="1244" y="11258"/>
                </a:cubicBezTo>
                <a:cubicBezTo>
                  <a:pt x="975" y="12031"/>
                  <a:pt x="841" y="12872"/>
                  <a:pt x="841" y="13644"/>
                </a:cubicBezTo>
                <a:cubicBezTo>
                  <a:pt x="841" y="14485"/>
                  <a:pt x="1009" y="15291"/>
                  <a:pt x="1412" y="16064"/>
                </a:cubicBezTo>
                <a:cubicBezTo>
                  <a:pt x="1513" y="16266"/>
                  <a:pt x="1647" y="16467"/>
                  <a:pt x="1815" y="16669"/>
                </a:cubicBezTo>
                <a:cubicBezTo>
                  <a:pt x="1345" y="17744"/>
                  <a:pt x="1311" y="18954"/>
                  <a:pt x="1580" y="20097"/>
                </a:cubicBezTo>
                <a:cubicBezTo>
                  <a:pt x="1681" y="20668"/>
                  <a:pt x="1950" y="21273"/>
                  <a:pt x="2286" y="21777"/>
                </a:cubicBezTo>
                <a:cubicBezTo>
                  <a:pt x="2622" y="22281"/>
                  <a:pt x="3025" y="22785"/>
                  <a:pt x="3495" y="23155"/>
                </a:cubicBezTo>
                <a:cubicBezTo>
                  <a:pt x="4033" y="23592"/>
                  <a:pt x="4638" y="23928"/>
                  <a:pt x="5277" y="24129"/>
                </a:cubicBezTo>
                <a:cubicBezTo>
                  <a:pt x="5317" y="24139"/>
                  <a:pt x="5358" y="24144"/>
                  <a:pt x="5398" y="24144"/>
                </a:cubicBezTo>
                <a:cubicBezTo>
                  <a:pt x="5631" y="24144"/>
                  <a:pt x="5863" y="23989"/>
                  <a:pt x="5949" y="23760"/>
                </a:cubicBezTo>
                <a:cubicBezTo>
                  <a:pt x="6016" y="23457"/>
                  <a:pt x="5848" y="23188"/>
                  <a:pt x="5545" y="23088"/>
                </a:cubicBezTo>
                <a:cubicBezTo>
                  <a:pt x="5445" y="23020"/>
                  <a:pt x="5344" y="22987"/>
                  <a:pt x="5209" y="22953"/>
                </a:cubicBezTo>
                <a:cubicBezTo>
                  <a:pt x="4873" y="22785"/>
                  <a:pt x="4537" y="22617"/>
                  <a:pt x="4268" y="22416"/>
                </a:cubicBezTo>
                <a:cubicBezTo>
                  <a:pt x="4204" y="22416"/>
                  <a:pt x="4201" y="22416"/>
                  <a:pt x="4201" y="22356"/>
                </a:cubicBezTo>
                <a:lnTo>
                  <a:pt x="4201" y="22356"/>
                </a:lnTo>
                <a:cubicBezTo>
                  <a:pt x="4224" y="22376"/>
                  <a:pt x="4246" y="22396"/>
                  <a:pt x="4268" y="22416"/>
                </a:cubicBezTo>
                <a:lnTo>
                  <a:pt x="4201" y="22348"/>
                </a:lnTo>
                <a:lnTo>
                  <a:pt x="4201" y="22348"/>
                </a:lnTo>
                <a:cubicBezTo>
                  <a:pt x="4201" y="22351"/>
                  <a:pt x="4201" y="22354"/>
                  <a:pt x="4201" y="22356"/>
                </a:cubicBezTo>
                <a:lnTo>
                  <a:pt x="4201" y="22356"/>
                </a:lnTo>
                <a:cubicBezTo>
                  <a:pt x="3922" y="22111"/>
                  <a:pt x="3649" y="21889"/>
                  <a:pt x="3462" y="21609"/>
                </a:cubicBezTo>
                <a:cubicBezTo>
                  <a:pt x="3193" y="21273"/>
                  <a:pt x="3025" y="20937"/>
                  <a:pt x="2857" y="20601"/>
                </a:cubicBezTo>
                <a:cubicBezTo>
                  <a:pt x="2689" y="20231"/>
                  <a:pt x="2622" y="19794"/>
                  <a:pt x="2521" y="19425"/>
                </a:cubicBezTo>
                <a:cubicBezTo>
                  <a:pt x="2487" y="19055"/>
                  <a:pt x="2487" y="18618"/>
                  <a:pt x="2521" y="18248"/>
                </a:cubicBezTo>
                <a:cubicBezTo>
                  <a:pt x="2588" y="17946"/>
                  <a:pt x="2655" y="17644"/>
                  <a:pt x="2756" y="17375"/>
                </a:cubicBezTo>
                <a:cubicBezTo>
                  <a:pt x="2857" y="17408"/>
                  <a:pt x="2991" y="17442"/>
                  <a:pt x="3092" y="17476"/>
                </a:cubicBezTo>
                <a:cubicBezTo>
                  <a:pt x="3315" y="17542"/>
                  <a:pt x="3544" y="17571"/>
                  <a:pt x="3775" y="17571"/>
                </a:cubicBezTo>
                <a:cubicBezTo>
                  <a:pt x="4483" y="17571"/>
                  <a:pt x="5206" y="17293"/>
                  <a:pt x="5814" y="16938"/>
                </a:cubicBezTo>
                <a:cubicBezTo>
                  <a:pt x="6184" y="16736"/>
                  <a:pt x="6554" y="16467"/>
                  <a:pt x="6856" y="16165"/>
                </a:cubicBezTo>
                <a:cubicBezTo>
                  <a:pt x="7125" y="15930"/>
                  <a:pt x="7293" y="15627"/>
                  <a:pt x="7293" y="15258"/>
                </a:cubicBezTo>
                <a:cubicBezTo>
                  <a:pt x="7293" y="14585"/>
                  <a:pt x="6654" y="14216"/>
                  <a:pt x="6117" y="14081"/>
                </a:cubicBezTo>
                <a:cubicBezTo>
                  <a:pt x="5935" y="14050"/>
                  <a:pt x="5756" y="14035"/>
                  <a:pt x="5578" y="14035"/>
                </a:cubicBezTo>
                <a:cubicBezTo>
                  <a:pt x="4997" y="14035"/>
                  <a:pt x="4431" y="14194"/>
                  <a:pt x="3865" y="14451"/>
                </a:cubicBezTo>
                <a:cubicBezTo>
                  <a:pt x="3294" y="14753"/>
                  <a:pt x="2790" y="15157"/>
                  <a:pt x="2420" y="15661"/>
                </a:cubicBezTo>
                <a:cubicBezTo>
                  <a:pt x="2319" y="15560"/>
                  <a:pt x="2286" y="15459"/>
                  <a:pt x="2252" y="15325"/>
                </a:cubicBezTo>
                <a:cubicBezTo>
                  <a:pt x="2118" y="15056"/>
                  <a:pt x="2017" y="14720"/>
                  <a:pt x="1983" y="14384"/>
                </a:cubicBezTo>
                <a:cubicBezTo>
                  <a:pt x="1916" y="13812"/>
                  <a:pt x="1916" y="13308"/>
                  <a:pt x="1983" y="12771"/>
                </a:cubicBezTo>
                <a:cubicBezTo>
                  <a:pt x="2017" y="12468"/>
                  <a:pt x="2084" y="12199"/>
                  <a:pt x="2151" y="11897"/>
                </a:cubicBezTo>
                <a:lnTo>
                  <a:pt x="2420" y="12031"/>
                </a:lnTo>
                <a:cubicBezTo>
                  <a:pt x="2857" y="12233"/>
                  <a:pt x="3327" y="12401"/>
                  <a:pt x="3798" y="12435"/>
                </a:cubicBezTo>
                <a:cubicBezTo>
                  <a:pt x="4001" y="12490"/>
                  <a:pt x="4225" y="12515"/>
                  <a:pt x="4447" y="12515"/>
                </a:cubicBezTo>
                <a:cubicBezTo>
                  <a:pt x="4628" y="12515"/>
                  <a:pt x="4808" y="12498"/>
                  <a:pt x="4974" y="12468"/>
                </a:cubicBezTo>
                <a:cubicBezTo>
                  <a:pt x="5344" y="12435"/>
                  <a:pt x="5680" y="12367"/>
                  <a:pt x="6016" y="12199"/>
                </a:cubicBezTo>
                <a:cubicBezTo>
                  <a:pt x="6520" y="11931"/>
                  <a:pt x="6990" y="11460"/>
                  <a:pt x="7192" y="10922"/>
                </a:cubicBezTo>
                <a:cubicBezTo>
                  <a:pt x="7226" y="10788"/>
                  <a:pt x="7326" y="10620"/>
                  <a:pt x="7360" y="10519"/>
                </a:cubicBezTo>
                <a:cubicBezTo>
                  <a:pt x="7394" y="10351"/>
                  <a:pt x="7461" y="10183"/>
                  <a:pt x="7461" y="10015"/>
                </a:cubicBezTo>
                <a:cubicBezTo>
                  <a:pt x="7495" y="9713"/>
                  <a:pt x="7461" y="9444"/>
                  <a:pt x="7394" y="9209"/>
                </a:cubicBezTo>
                <a:cubicBezTo>
                  <a:pt x="7360" y="8940"/>
                  <a:pt x="7293" y="8704"/>
                  <a:pt x="7158" y="8503"/>
                </a:cubicBezTo>
                <a:cubicBezTo>
                  <a:pt x="7024" y="8234"/>
                  <a:pt x="6822" y="8032"/>
                  <a:pt x="6621" y="7864"/>
                </a:cubicBezTo>
                <a:cubicBezTo>
                  <a:pt x="6311" y="7621"/>
                  <a:pt x="5927" y="7508"/>
                  <a:pt x="5538" y="7508"/>
                </a:cubicBezTo>
                <a:cubicBezTo>
                  <a:pt x="5337" y="7508"/>
                  <a:pt x="5135" y="7538"/>
                  <a:pt x="4940" y="7595"/>
                </a:cubicBezTo>
                <a:cubicBezTo>
                  <a:pt x="4537" y="7696"/>
                  <a:pt x="4201" y="7864"/>
                  <a:pt x="3932" y="8032"/>
                </a:cubicBezTo>
                <a:cubicBezTo>
                  <a:pt x="3495" y="8268"/>
                  <a:pt x="3126" y="8604"/>
                  <a:pt x="2790" y="8906"/>
                </a:cubicBezTo>
                <a:cubicBezTo>
                  <a:pt x="2454" y="9242"/>
                  <a:pt x="2118" y="9612"/>
                  <a:pt x="1815" y="10015"/>
                </a:cubicBezTo>
                <a:cubicBezTo>
                  <a:pt x="1782" y="10082"/>
                  <a:pt x="1748" y="10149"/>
                  <a:pt x="1681" y="10217"/>
                </a:cubicBezTo>
                <a:lnTo>
                  <a:pt x="1614" y="10149"/>
                </a:lnTo>
                <a:cubicBezTo>
                  <a:pt x="1479" y="9981"/>
                  <a:pt x="1345" y="9746"/>
                  <a:pt x="1277" y="9578"/>
                </a:cubicBezTo>
                <a:cubicBezTo>
                  <a:pt x="1177" y="9343"/>
                  <a:pt x="1109" y="9074"/>
                  <a:pt x="1076" y="8839"/>
                </a:cubicBezTo>
                <a:cubicBezTo>
                  <a:pt x="1009" y="8503"/>
                  <a:pt x="1009" y="8133"/>
                  <a:pt x="1076" y="7763"/>
                </a:cubicBezTo>
                <a:cubicBezTo>
                  <a:pt x="1143" y="7226"/>
                  <a:pt x="1311" y="6688"/>
                  <a:pt x="1513" y="6184"/>
                </a:cubicBezTo>
                <a:cubicBezTo>
                  <a:pt x="1849" y="5478"/>
                  <a:pt x="2252" y="4806"/>
                  <a:pt x="2689" y="4168"/>
                </a:cubicBezTo>
                <a:cubicBezTo>
                  <a:pt x="3193" y="3496"/>
                  <a:pt x="3798" y="2891"/>
                  <a:pt x="4470" y="2387"/>
                </a:cubicBezTo>
                <a:cubicBezTo>
                  <a:pt x="4974" y="2017"/>
                  <a:pt x="5478" y="1714"/>
                  <a:pt x="6016" y="1479"/>
                </a:cubicBezTo>
                <a:cubicBezTo>
                  <a:pt x="6386" y="1311"/>
                  <a:pt x="6822" y="1210"/>
                  <a:pt x="7192" y="1143"/>
                </a:cubicBezTo>
                <a:cubicBezTo>
                  <a:pt x="7343" y="1126"/>
                  <a:pt x="7495" y="1118"/>
                  <a:pt x="7642" y="1118"/>
                </a:cubicBezTo>
                <a:cubicBezTo>
                  <a:pt x="7789" y="1118"/>
                  <a:pt x="7931" y="1126"/>
                  <a:pt x="8066" y="1143"/>
                </a:cubicBezTo>
                <a:cubicBezTo>
                  <a:pt x="8200" y="1143"/>
                  <a:pt x="8368" y="1042"/>
                  <a:pt x="8469" y="975"/>
                </a:cubicBezTo>
                <a:cubicBezTo>
                  <a:pt x="8536" y="874"/>
                  <a:pt x="8637" y="706"/>
                  <a:pt x="8637" y="605"/>
                </a:cubicBezTo>
                <a:cubicBezTo>
                  <a:pt x="8637" y="471"/>
                  <a:pt x="8570" y="303"/>
                  <a:pt x="8469" y="236"/>
                </a:cubicBezTo>
                <a:cubicBezTo>
                  <a:pt x="8335" y="101"/>
                  <a:pt x="8234" y="101"/>
                  <a:pt x="8066" y="68"/>
                </a:cubicBezTo>
                <a:cubicBezTo>
                  <a:pt x="7965" y="68"/>
                  <a:pt x="7797" y="1"/>
                  <a:pt x="76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225700" y="217225"/>
            <a:ext cx="1036750" cy="512500"/>
            <a:chOff x="4028850" y="4567175"/>
            <a:chExt cx="1036750" cy="512500"/>
          </a:xfrm>
        </p:grpSpPr>
        <p:sp>
          <p:nvSpPr>
            <p:cNvPr id="216" name="Google Shape;216;p11"/>
            <p:cNvSpPr/>
            <p:nvPr/>
          </p:nvSpPr>
          <p:spPr>
            <a:xfrm>
              <a:off x="4028850" y="4567175"/>
              <a:ext cx="1035925" cy="512500"/>
            </a:xfrm>
            <a:custGeom>
              <a:avLst/>
              <a:gdLst/>
              <a:ahLst/>
              <a:cxnLst/>
              <a:rect l="l" t="t" r="r" b="b"/>
              <a:pathLst>
                <a:path w="41437" h="20500" extrusionOk="0">
                  <a:moveTo>
                    <a:pt x="16266" y="0"/>
                  </a:moveTo>
                  <a:cubicBezTo>
                    <a:pt x="15997" y="0"/>
                    <a:pt x="15728" y="0"/>
                    <a:pt x="15425" y="34"/>
                  </a:cubicBezTo>
                  <a:cubicBezTo>
                    <a:pt x="14753" y="67"/>
                    <a:pt x="14081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319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90"/>
                    <a:pt x="6923" y="11258"/>
                    <a:pt x="7024" y="11460"/>
                  </a:cubicBezTo>
                  <a:cubicBezTo>
                    <a:pt x="6923" y="11392"/>
                    <a:pt x="6755" y="11325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4974" y="11124"/>
                    <a:pt x="4739" y="11157"/>
                  </a:cubicBezTo>
                  <a:cubicBezTo>
                    <a:pt x="3563" y="11325"/>
                    <a:pt x="2454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585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08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0999" y="20163"/>
                  </a:cubicBezTo>
                  <a:cubicBezTo>
                    <a:pt x="41167" y="19861"/>
                    <a:pt x="41302" y="19525"/>
                    <a:pt x="41335" y="19155"/>
                  </a:cubicBezTo>
                  <a:cubicBezTo>
                    <a:pt x="41436" y="18618"/>
                    <a:pt x="41403" y="18046"/>
                    <a:pt x="41235" y="17542"/>
                  </a:cubicBezTo>
                  <a:cubicBezTo>
                    <a:pt x="41100" y="17105"/>
                    <a:pt x="40899" y="16635"/>
                    <a:pt x="40562" y="16265"/>
                  </a:cubicBezTo>
                  <a:cubicBezTo>
                    <a:pt x="40294" y="15929"/>
                    <a:pt x="39924" y="15593"/>
                    <a:pt x="39487" y="15257"/>
                  </a:cubicBezTo>
                  <a:cubicBezTo>
                    <a:pt x="38748" y="14753"/>
                    <a:pt x="37773" y="14350"/>
                    <a:pt x="36631" y="14148"/>
                  </a:cubicBezTo>
                  <a:cubicBezTo>
                    <a:pt x="36093" y="14014"/>
                    <a:pt x="35522" y="13980"/>
                    <a:pt x="34917" y="13980"/>
                  </a:cubicBezTo>
                  <a:cubicBezTo>
                    <a:pt x="34681" y="13980"/>
                    <a:pt x="34379" y="13980"/>
                    <a:pt x="34110" y="14014"/>
                  </a:cubicBezTo>
                  <a:cubicBezTo>
                    <a:pt x="34278" y="13846"/>
                    <a:pt x="34413" y="13644"/>
                    <a:pt x="34547" y="13342"/>
                  </a:cubicBezTo>
                  <a:cubicBezTo>
                    <a:pt x="34614" y="13140"/>
                    <a:pt x="34715" y="12905"/>
                    <a:pt x="34782" y="12569"/>
                  </a:cubicBezTo>
                  <a:cubicBezTo>
                    <a:pt x="34850" y="12266"/>
                    <a:pt x="34850" y="11964"/>
                    <a:pt x="34782" y="11628"/>
                  </a:cubicBezTo>
                  <a:cubicBezTo>
                    <a:pt x="34749" y="11392"/>
                    <a:pt x="34715" y="11090"/>
                    <a:pt x="34581" y="10787"/>
                  </a:cubicBezTo>
                  <a:cubicBezTo>
                    <a:pt x="34446" y="10485"/>
                    <a:pt x="34278" y="10216"/>
                    <a:pt x="34177" y="9981"/>
                  </a:cubicBezTo>
                  <a:cubicBezTo>
                    <a:pt x="33875" y="9477"/>
                    <a:pt x="33404" y="9040"/>
                    <a:pt x="32867" y="8637"/>
                  </a:cubicBezTo>
                  <a:cubicBezTo>
                    <a:pt x="32396" y="8301"/>
                    <a:pt x="31825" y="8065"/>
                    <a:pt x="31220" y="7897"/>
                  </a:cubicBezTo>
                  <a:cubicBezTo>
                    <a:pt x="30850" y="7797"/>
                    <a:pt x="30481" y="7763"/>
                    <a:pt x="30145" y="7763"/>
                  </a:cubicBezTo>
                  <a:cubicBezTo>
                    <a:pt x="29909" y="7763"/>
                    <a:pt x="29674" y="7763"/>
                    <a:pt x="29405" y="7797"/>
                  </a:cubicBezTo>
                  <a:cubicBezTo>
                    <a:pt x="29137" y="7864"/>
                    <a:pt x="28868" y="7931"/>
                    <a:pt x="28532" y="8065"/>
                  </a:cubicBezTo>
                  <a:cubicBezTo>
                    <a:pt x="28229" y="8200"/>
                    <a:pt x="27960" y="8368"/>
                    <a:pt x="27691" y="8603"/>
                  </a:cubicBezTo>
                  <a:cubicBezTo>
                    <a:pt x="27389" y="8906"/>
                    <a:pt x="27154" y="9242"/>
                    <a:pt x="26952" y="9578"/>
                  </a:cubicBezTo>
                  <a:lnTo>
                    <a:pt x="26818" y="9746"/>
                  </a:lnTo>
                  <a:cubicBezTo>
                    <a:pt x="26818" y="9712"/>
                    <a:pt x="26717" y="9611"/>
                    <a:pt x="26683" y="9578"/>
                  </a:cubicBezTo>
                  <a:cubicBezTo>
                    <a:pt x="26482" y="9410"/>
                    <a:pt x="26280" y="9275"/>
                    <a:pt x="26011" y="9208"/>
                  </a:cubicBezTo>
                  <a:cubicBezTo>
                    <a:pt x="25877" y="9141"/>
                    <a:pt x="25709" y="9141"/>
                    <a:pt x="25608" y="9141"/>
                  </a:cubicBezTo>
                  <a:cubicBezTo>
                    <a:pt x="25474" y="9141"/>
                    <a:pt x="25373" y="9141"/>
                    <a:pt x="25272" y="9208"/>
                  </a:cubicBezTo>
                  <a:lnTo>
                    <a:pt x="25171" y="9242"/>
                  </a:lnTo>
                  <a:cubicBezTo>
                    <a:pt x="25272" y="8805"/>
                    <a:pt x="25272" y="8368"/>
                    <a:pt x="25272" y="7897"/>
                  </a:cubicBezTo>
                  <a:cubicBezTo>
                    <a:pt x="25272" y="7225"/>
                    <a:pt x="25137" y="6553"/>
                    <a:pt x="24936" y="5881"/>
                  </a:cubicBezTo>
                  <a:cubicBezTo>
                    <a:pt x="24533" y="4570"/>
                    <a:pt x="23827" y="3361"/>
                    <a:pt x="22852" y="2386"/>
                  </a:cubicBezTo>
                  <a:cubicBezTo>
                    <a:pt x="21978" y="1512"/>
                    <a:pt x="20802" y="840"/>
                    <a:pt x="19424" y="403"/>
                  </a:cubicBezTo>
                  <a:cubicBezTo>
                    <a:pt x="18820" y="235"/>
                    <a:pt x="18215" y="134"/>
                    <a:pt x="17442" y="34"/>
                  </a:cubicBezTo>
                  <a:cubicBezTo>
                    <a:pt x="17072" y="34"/>
                    <a:pt x="16669" y="0"/>
                    <a:pt x="1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4028850" y="4567175"/>
              <a:ext cx="1036750" cy="512500"/>
            </a:xfrm>
            <a:custGeom>
              <a:avLst/>
              <a:gdLst/>
              <a:ahLst/>
              <a:cxnLst/>
              <a:rect l="l" t="t" r="r" b="b"/>
              <a:pathLst>
                <a:path w="41470" h="20500" extrusionOk="0">
                  <a:moveTo>
                    <a:pt x="14787" y="0"/>
                  </a:moveTo>
                  <a:cubicBezTo>
                    <a:pt x="14384" y="134"/>
                    <a:pt x="13880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252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56"/>
                    <a:pt x="6923" y="11258"/>
                    <a:pt x="7024" y="11460"/>
                  </a:cubicBezTo>
                  <a:cubicBezTo>
                    <a:pt x="6923" y="11392"/>
                    <a:pt x="6789" y="11292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5008" y="11124"/>
                    <a:pt x="4739" y="11157"/>
                  </a:cubicBezTo>
                  <a:cubicBezTo>
                    <a:pt x="3563" y="11325"/>
                    <a:pt x="2420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619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75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1067" y="20163"/>
                  </a:cubicBezTo>
                  <a:cubicBezTo>
                    <a:pt x="41235" y="19895"/>
                    <a:pt x="41335" y="19559"/>
                    <a:pt x="41403" y="19155"/>
                  </a:cubicBezTo>
                  <a:cubicBezTo>
                    <a:pt x="41470" y="18618"/>
                    <a:pt x="41436" y="18046"/>
                    <a:pt x="41268" y="17542"/>
                  </a:cubicBezTo>
                  <a:cubicBezTo>
                    <a:pt x="41134" y="17105"/>
                    <a:pt x="40932" y="16635"/>
                    <a:pt x="40596" y="16265"/>
                  </a:cubicBezTo>
                  <a:cubicBezTo>
                    <a:pt x="40327" y="15929"/>
                    <a:pt x="39958" y="15593"/>
                    <a:pt x="39487" y="15257"/>
                  </a:cubicBezTo>
                  <a:cubicBezTo>
                    <a:pt x="38949" y="14854"/>
                    <a:pt x="38244" y="14518"/>
                    <a:pt x="37471" y="14316"/>
                  </a:cubicBezTo>
                  <a:cubicBezTo>
                    <a:pt x="37236" y="14787"/>
                    <a:pt x="36899" y="15190"/>
                    <a:pt x="36563" y="15593"/>
                  </a:cubicBezTo>
                  <a:cubicBezTo>
                    <a:pt x="36227" y="15996"/>
                    <a:pt x="35858" y="16366"/>
                    <a:pt x="35421" y="16702"/>
                  </a:cubicBezTo>
                  <a:cubicBezTo>
                    <a:pt x="35118" y="16971"/>
                    <a:pt x="34782" y="17206"/>
                    <a:pt x="34446" y="17475"/>
                  </a:cubicBezTo>
                  <a:cubicBezTo>
                    <a:pt x="33001" y="18483"/>
                    <a:pt x="31254" y="19122"/>
                    <a:pt x="29540" y="19458"/>
                  </a:cubicBezTo>
                  <a:cubicBezTo>
                    <a:pt x="28229" y="19693"/>
                    <a:pt x="26885" y="19861"/>
                    <a:pt x="25541" y="19895"/>
                  </a:cubicBezTo>
                  <a:cubicBezTo>
                    <a:pt x="25165" y="19913"/>
                    <a:pt x="24787" y="19922"/>
                    <a:pt x="24408" y="19922"/>
                  </a:cubicBezTo>
                  <a:cubicBezTo>
                    <a:pt x="23430" y="19922"/>
                    <a:pt x="22443" y="19866"/>
                    <a:pt x="21474" y="19794"/>
                  </a:cubicBezTo>
                  <a:cubicBezTo>
                    <a:pt x="20231" y="19659"/>
                    <a:pt x="18954" y="19491"/>
                    <a:pt x="17711" y="19223"/>
                  </a:cubicBezTo>
                  <a:cubicBezTo>
                    <a:pt x="16602" y="19021"/>
                    <a:pt x="15560" y="18819"/>
                    <a:pt x="14518" y="18450"/>
                  </a:cubicBezTo>
                  <a:cubicBezTo>
                    <a:pt x="14014" y="18282"/>
                    <a:pt x="13443" y="18046"/>
                    <a:pt x="13006" y="17777"/>
                  </a:cubicBezTo>
                  <a:cubicBezTo>
                    <a:pt x="12535" y="17509"/>
                    <a:pt x="12065" y="17206"/>
                    <a:pt x="11662" y="16870"/>
                  </a:cubicBezTo>
                  <a:cubicBezTo>
                    <a:pt x="11426" y="16702"/>
                    <a:pt x="11225" y="16500"/>
                    <a:pt x="11057" y="16299"/>
                  </a:cubicBezTo>
                  <a:cubicBezTo>
                    <a:pt x="10889" y="16131"/>
                    <a:pt x="10754" y="15929"/>
                    <a:pt x="10653" y="15694"/>
                  </a:cubicBezTo>
                  <a:cubicBezTo>
                    <a:pt x="10385" y="15291"/>
                    <a:pt x="10250" y="14787"/>
                    <a:pt x="10216" y="14282"/>
                  </a:cubicBezTo>
                  <a:lnTo>
                    <a:pt x="10216" y="13812"/>
                  </a:lnTo>
                  <a:cubicBezTo>
                    <a:pt x="10216" y="13678"/>
                    <a:pt x="10250" y="13510"/>
                    <a:pt x="10250" y="13409"/>
                  </a:cubicBezTo>
                  <a:cubicBezTo>
                    <a:pt x="10317" y="13106"/>
                    <a:pt x="10385" y="12837"/>
                    <a:pt x="10519" y="12569"/>
                  </a:cubicBezTo>
                  <a:cubicBezTo>
                    <a:pt x="10754" y="12065"/>
                    <a:pt x="11157" y="11594"/>
                    <a:pt x="11594" y="11258"/>
                  </a:cubicBezTo>
                  <a:cubicBezTo>
                    <a:pt x="11863" y="11090"/>
                    <a:pt x="12098" y="10922"/>
                    <a:pt x="12367" y="10787"/>
                  </a:cubicBezTo>
                  <a:cubicBezTo>
                    <a:pt x="12602" y="10653"/>
                    <a:pt x="12871" y="10586"/>
                    <a:pt x="13174" y="10485"/>
                  </a:cubicBezTo>
                  <a:cubicBezTo>
                    <a:pt x="13443" y="10418"/>
                    <a:pt x="13779" y="10317"/>
                    <a:pt x="14081" y="10283"/>
                  </a:cubicBezTo>
                  <a:cubicBezTo>
                    <a:pt x="14216" y="10250"/>
                    <a:pt x="14384" y="10250"/>
                    <a:pt x="14518" y="10250"/>
                  </a:cubicBezTo>
                  <a:cubicBezTo>
                    <a:pt x="14115" y="9947"/>
                    <a:pt x="13779" y="9645"/>
                    <a:pt x="13543" y="9275"/>
                  </a:cubicBezTo>
                  <a:cubicBezTo>
                    <a:pt x="13207" y="8872"/>
                    <a:pt x="12939" y="8401"/>
                    <a:pt x="12737" y="7897"/>
                  </a:cubicBezTo>
                  <a:cubicBezTo>
                    <a:pt x="12670" y="7629"/>
                    <a:pt x="12569" y="7393"/>
                    <a:pt x="12502" y="7091"/>
                  </a:cubicBezTo>
                  <a:lnTo>
                    <a:pt x="12367" y="6352"/>
                  </a:lnTo>
                  <a:cubicBezTo>
                    <a:pt x="12334" y="5780"/>
                    <a:pt x="12334" y="5243"/>
                    <a:pt x="12367" y="4738"/>
                  </a:cubicBezTo>
                  <a:cubicBezTo>
                    <a:pt x="12502" y="3831"/>
                    <a:pt x="12737" y="2890"/>
                    <a:pt x="13174" y="2084"/>
                  </a:cubicBezTo>
                  <a:cubicBezTo>
                    <a:pt x="13375" y="1680"/>
                    <a:pt x="13611" y="1311"/>
                    <a:pt x="13913" y="907"/>
                  </a:cubicBezTo>
                  <a:cubicBezTo>
                    <a:pt x="14182" y="571"/>
                    <a:pt x="14451" y="303"/>
                    <a:pt x="14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4391800" y="4604125"/>
              <a:ext cx="218450" cy="168900"/>
            </a:xfrm>
            <a:custGeom>
              <a:avLst/>
              <a:gdLst/>
              <a:ahLst/>
              <a:cxnLst/>
              <a:rect l="l" t="t" r="r" b="b"/>
              <a:pathLst>
                <a:path w="8738" h="6756" extrusionOk="0">
                  <a:moveTo>
                    <a:pt x="3397" y="1057"/>
                  </a:moveTo>
                  <a:cubicBezTo>
                    <a:pt x="3405" y="1076"/>
                    <a:pt x="3428" y="1076"/>
                    <a:pt x="3428" y="1076"/>
                  </a:cubicBezTo>
                  <a:cubicBezTo>
                    <a:pt x="3428" y="1074"/>
                    <a:pt x="3428" y="1072"/>
                    <a:pt x="3427" y="1070"/>
                  </a:cubicBezTo>
                  <a:lnTo>
                    <a:pt x="3427" y="1070"/>
                  </a:lnTo>
                  <a:cubicBezTo>
                    <a:pt x="3417" y="1066"/>
                    <a:pt x="3407" y="1061"/>
                    <a:pt x="3397" y="1057"/>
                  </a:cubicBezTo>
                  <a:close/>
                  <a:moveTo>
                    <a:pt x="1882" y="1"/>
                  </a:moveTo>
                  <a:cubicBezTo>
                    <a:pt x="1378" y="34"/>
                    <a:pt x="840" y="102"/>
                    <a:pt x="302" y="270"/>
                  </a:cubicBezTo>
                  <a:cubicBezTo>
                    <a:pt x="134" y="337"/>
                    <a:pt x="0" y="505"/>
                    <a:pt x="34" y="706"/>
                  </a:cubicBezTo>
                  <a:cubicBezTo>
                    <a:pt x="61" y="844"/>
                    <a:pt x="224" y="959"/>
                    <a:pt x="375" y="959"/>
                  </a:cubicBezTo>
                  <a:cubicBezTo>
                    <a:pt x="408" y="959"/>
                    <a:pt x="440" y="954"/>
                    <a:pt x="470" y="942"/>
                  </a:cubicBezTo>
                  <a:cubicBezTo>
                    <a:pt x="706" y="874"/>
                    <a:pt x="941" y="774"/>
                    <a:pt x="1243" y="740"/>
                  </a:cubicBezTo>
                  <a:cubicBezTo>
                    <a:pt x="1411" y="723"/>
                    <a:pt x="1571" y="715"/>
                    <a:pt x="1731" y="715"/>
                  </a:cubicBezTo>
                  <a:cubicBezTo>
                    <a:pt x="1890" y="715"/>
                    <a:pt x="2050" y="723"/>
                    <a:pt x="2218" y="740"/>
                  </a:cubicBezTo>
                  <a:cubicBezTo>
                    <a:pt x="2588" y="774"/>
                    <a:pt x="2991" y="908"/>
                    <a:pt x="3361" y="1042"/>
                  </a:cubicBezTo>
                  <a:cubicBezTo>
                    <a:pt x="3373" y="1047"/>
                    <a:pt x="3385" y="1052"/>
                    <a:pt x="3397" y="1057"/>
                  </a:cubicBezTo>
                  <a:lnTo>
                    <a:pt x="3397" y="1057"/>
                  </a:lnTo>
                  <a:cubicBezTo>
                    <a:pt x="3395" y="1053"/>
                    <a:pt x="3394" y="1048"/>
                    <a:pt x="3394" y="1042"/>
                  </a:cubicBezTo>
                  <a:lnTo>
                    <a:pt x="3394" y="1042"/>
                  </a:lnTo>
                  <a:cubicBezTo>
                    <a:pt x="3394" y="1042"/>
                    <a:pt x="3424" y="1043"/>
                    <a:pt x="3427" y="1070"/>
                  </a:cubicBezTo>
                  <a:lnTo>
                    <a:pt x="3427" y="1070"/>
                  </a:lnTo>
                  <a:cubicBezTo>
                    <a:pt x="3904" y="1271"/>
                    <a:pt x="4321" y="1562"/>
                    <a:pt x="4738" y="1883"/>
                  </a:cubicBezTo>
                  <a:cubicBezTo>
                    <a:pt x="5243" y="2286"/>
                    <a:pt x="5713" y="2756"/>
                    <a:pt x="6116" y="3260"/>
                  </a:cubicBezTo>
                  <a:cubicBezTo>
                    <a:pt x="6620" y="3933"/>
                    <a:pt x="7091" y="4638"/>
                    <a:pt x="7393" y="5411"/>
                  </a:cubicBezTo>
                  <a:cubicBezTo>
                    <a:pt x="7528" y="5714"/>
                    <a:pt x="7629" y="6050"/>
                    <a:pt x="7662" y="6386"/>
                  </a:cubicBezTo>
                  <a:cubicBezTo>
                    <a:pt x="7729" y="6621"/>
                    <a:pt x="7965" y="6755"/>
                    <a:pt x="8166" y="6755"/>
                  </a:cubicBezTo>
                  <a:cubicBezTo>
                    <a:pt x="8469" y="6755"/>
                    <a:pt x="8738" y="6487"/>
                    <a:pt x="8738" y="6218"/>
                  </a:cubicBezTo>
                  <a:cubicBezTo>
                    <a:pt x="8670" y="5747"/>
                    <a:pt x="8637" y="5310"/>
                    <a:pt x="8502" y="4907"/>
                  </a:cubicBezTo>
                  <a:cubicBezTo>
                    <a:pt x="8401" y="4437"/>
                    <a:pt x="8133" y="3933"/>
                    <a:pt x="7897" y="3529"/>
                  </a:cubicBezTo>
                  <a:cubicBezTo>
                    <a:pt x="7629" y="3059"/>
                    <a:pt x="7292" y="2689"/>
                    <a:pt x="6923" y="2286"/>
                  </a:cubicBezTo>
                  <a:cubicBezTo>
                    <a:pt x="6553" y="1916"/>
                    <a:pt x="6150" y="1580"/>
                    <a:pt x="5747" y="1278"/>
                  </a:cubicBezTo>
                  <a:cubicBezTo>
                    <a:pt x="4940" y="740"/>
                    <a:pt x="4033" y="337"/>
                    <a:pt x="3058" y="102"/>
                  </a:cubicBezTo>
                  <a:cubicBezTo>
                    <a:pt x="2688" y="34"/>
                    <a:pt x="2285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4758100" y="4797575"/>
              <a:ext cx="105025" cy="119125"/>
            </a:xfrm>
            <a:custGeom>
              <a:avLst/>
              <a:gdLst/>
              <a:ahLst/>
              <a:cxnLst/>
              <a:rect l="l" t="t" r="r" b="b"/>
              <a:pathLst>
                <a:path w="4201" h="4765" extrusionOk="0">
                  <a:moveTo>
                    <a:pt x="433" y="0"/>
                  </a:moveTo>
                  <a:cubicBezTo>
                    <a:pt x="378" y="0"/>
                    <a:pt x="336" y="9"/>
                    <a:pt x="303" y="26"/>
                  </a:cubicBezTo>
                  <a:cubicBezTo>
                    <a:pt x="202" y="26"/>
                    <a:pt x="168" y="59"/>
                    <a:pt x="101" y="93"/>
                  </a:cubicBezTo>
                  <a:cubicBezTo>
                    <a:pt x="34" y="160"/>
                    <a:pt x="0" y="227"/>
                    <a:pt x="0" y="328"/>
                  </a:cubicBezTo>
                  <a:cubicBezTo>
                    <a:pt x="0" y="429"/>
                    <a:pt x="135" y="597"/>
                    <a:pt x="303" y="597"/>
                  </a:cubicBezTo>
                  <a:lnTo>
                    <a:pt x="840" y="597"/>
                  </a:lnTo>
                  <a:cubicBezTo>
                    <a:pt x="1008" y="664"/>
                    <a:pt x="1210" y="698"/>
                    <a:pt x="1378" y="731"/>
                  </a:cubicBezTo>
                  <a:cubicBezTo>
                    <a:pt x="1546" y="832"/>
                    <a:pt x="1680" y="899"/>
                    <a:pt x="1815" y="1000"/>
                  </a:cubicBezTo>
                  <a:cubicBezTo>
                    <a:pt x="1983" y="1101"/>
                    <a:pt x="2151" y="1269"/>
                    <a:pt x="2319" y="1504"/>
                  </a:cubicBezTo>
                  <a:cubicBezTo>
                    <a:pt x="2487" y="1740"/>
                    <a:pt x="2655" y="2008"/>
                    <a:pt x="2789" y="2277"/>
                  </a:cubicBezTo>
                  <a:cubicBezTo>
                    <a:pt x="2890" y="2647"/>
                    <a:pt x="3025" y="3050"/>
                    <a:pt x="3058" y="3420"/>
                  </a:cubicBezTo>
                  <a:cubicBezTo>
                    <a:pt x="3125" y="3722"/>
                    <a:pt x="3125" y="3991"/>
                    <a:pt x="3058" y="4294"/>
                  </a:cubicBezTo>
                  <a:cubicBezTo>
                    <a:pt x="3058" y="4428"/>
                    <a:pt x="3125" y="4562"/>
                    <a:pt x="3193" y="4630"/>
                  </a:cubicBezTo>
                  <a:cubicBezTo>
                    <a:pt x="3294" y="4730"/>
                    <a:pt x="3394" y="4764"/>
                    <a:pt x="3529" y="4764"/>
                  </a:cubicBezTo>
                  <a:cubicBezTo>
                    <a:pt x="3663" y="4764"/>
                    <a:pt x="3798" y="4730"/>
                    <a:pt x="3865" y="4630"/>
                  </a:cubicBezTo>
                  <a:cubicBezTo>
                    <a:pt x="3966" y="4562"/>
                    <a:pt x="3999" y="4428"/>
                    <a:pt x="3999" y="4294"/>
                  </a:cubicBezTo>
                  <a:cubicBezTo>
                    <a:pt x="4201" y="2344"/>
                    <a:pt x="2722" y="26"/>
                    <a:pt x="639" y="26"/>
                  </a:cubicBezTo>
                  <a:cubicBezTo>
                    <a:pt x="555" y="9"/>
                    <a:pt x="487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1"/>
          <p:cNvGrpSpPr/>
          <p:nvPr/>
        </p:nvGrpSpPr>
        <p:grpSpPr>
          <a:xfrm>
            <a:off x="1017725" y="1155388"/>
            <a:ext cx="1363600" cy="754475"/>
            <a:chOff x="3068550" y="1094025"/>
            <a:chExt cx="1363600" cy="754475"/>
          </a:xfrm>
        </p:grpSpPr>
        <p:sp>
          <p:nvSpPr>
            <p:cNvPr id="221" name="Google Shape;221;p11"/>
            <p:cNvSpPr/>
            <p:nvPr/>
          </p:nvSpPr>
          <p:spPr>
            <a:xfrm>
              <a:off x="3070250" y="1094025"/>
              <a:ext cx="1361900" cy="754475"/>
            </a:xfrm>
            <a:custGeom>
              <a:avLst/>
              <a:gdLst/>
              <a:ahLst/>
              <a:cxnLst/>
              <a:rect l="l" t="t" r="r" b="b"/>
              <a:pathLst>
                <a:path w="54476" h="30179" extrusionOk="0">
                  <a:moveTo>
                    <a:pt x="41234" y="18114"/>
                  </a:moveTo>
                  <a:cubicBezTo>
                    <a:pt x="42579" y="18114"/>
                    <a:pt x="43620" y="19189"/>
                    <a:pt x="43654" y="20500"/>
                  </a:cubicBezTo>
                  <a:cubicBezTo>
                    <a:pt x="43654" y="21138"/>
                    <a:pt x="43419" y="21777"/>
                    <a:pt x="42948" y="22214"/>
                  </a:cubicBezTo>
                  <a:cubicBezTo>
                    <a:pt x="42478" y="22684"/>
                    <a:pt x="41907" y="22953"/>
                    <a:pt x="41234" y="22953"/>
                  </a:cubicBezTo>
                  <a:cubicBezTo>
                    <a:pt x="41215" y="22953"/>
                    <a:pt x="41196" y="22954"/>
                    <a:pt x="41176" y="22954"/>
                  </a:cubicBezTo>
                  <a:cubicBezTo>
                    <a:pt x="39891" y="22954"/>
                    <a:pt x="38815" y="21858"/>
                    <a:pt x="38815" y="20533"/>
                  </a:cubicBezTo>
                  <a:cubicBezTo>
                    <a:pt x="38815" y="19189"/>
                    <a:pt x="39924" y="18114"/>
                    <a:pt x="41234" y="18114"/>
                  </a:cubicBezTo>
                  <a:close/>
                  <a:moveTo>
                    <a:pt x="14619" y="18349"/>
                  </a:moveTo>
                  <a:cubicBezTo>
                    <a:pt x="15963" y="18349"/>
                    <a:pt x="17038" y="19458"/>
                    <a:pt x="17072" y="20768"/>
                  </a:cubicBezTo>
                  <a:cubicBezTo>
                    <a:pt x="17072" y="21373"/>
                    <a:pt x="16803" y="22012"/>
                    <a:pt x="16366" y="22482"/>
                  </a:cubicBezTo>
                  <a:cubicBezTo>
                    <a:pt x="15896" y="22953"/>
                    <a:pt x="15291" y="23188"/>
                    <a:pt x="14619" y="23188"/>
                  </a:cubicBezTo>
                  <a:cubicBezTo>
                    <a:pt x="14598" y="23189"/>
                    <a:pt x="14578" y="23189"/>
                    <a:pt x="14557" y="23189"/>
                  </a:cubicBezTo>
                  <a:cubicBezTo>
                    <a:pt x="13242" y="23189"/>
                    <a:pt x="12199" y="22126"/>
                    <a:pt x="12199" y="20802"/>
                  </a:cubicBezTo>
                  <a:cubicBezTo>
                    <a:pt x="12199" y="20164"/>
                    <a:pt x="12434" y="19525"/>
                    <a:pt x="12905" y="19088"/>
                  </a:cubicBezTo>
                  <a:cubicBezTo>
                    <a:pt x="13375" y="18618"/>
                    <a:pt x="13947" y="18349"/>
                    <a:pt x="14619" y="18349"/>
                  </a:cubicBezTo>
                  <a:close/>
                  <a:moveTo>
                    <a:pt x="31926" y="0"/>
                  </a:moveTo>
                  <a:cubicBezTo>
                    <a:pt x="30346" y="101"/>
                    <a:pt x="28867" y="370"/>
                    <a:pt x="27523" y="874"/>
                  </a:cubicBezTo>
                  <a:cubicBezTo>
                    <a:pt x="26650" y="1210"/>
                    <a:pt x="25809" y="1680"/>
                    <a:pt x="25104" y="2285"/>
                  </a:cubicBezTo>
                  <a:cubicBezTo>
                    <a:pt x="24230" y="2890"/>
                    <a:pt x="23524" y="3663"/>
                    <a:pt x="22953" y="4503"/>
                  </a:cubicBezTo>
                  <a:cubicBezTo>
                    <a:pt x="22348" y="5343"/>
                    <a:pt x="21978" y="6251"/>
                    <a:pt x="21810" y="7225"/>
                  </a:cubicBezTo>
                  <a:cubicBezTo>
                    <a:pt x="21642" y="8066"/>
                    <a:pt x="21676" y="8906"/>
                    <a:pt x="21877" y="9712"/>
                  </a:cubicBezTo>
                  <a:cubicBezTo>
                    <a:pt x="21441" y="9712"/>
                    <a:pt x="21004" y="9880"/>
                    <a:pt x="20668" y="10183"/>
                  </a:cubicBezTo>
                  <a:cubicBezTo>
                    <a:pt x="20466" y="10351"/>
                    <a:pt x="20298" y="10552"/>
                    <a:pt x="20164" y="10788"/>
                  </a:cubicBezTo>
                  <a:lnTo>
                    <a:pt x="20164" y="10754"/>
                  </a:lnTo>
                  <a:cubicBezTo>
                    <a:pt x="19996" y="10552"/>
                    <a:pt x="19828" y="10351"/>
                    <a:pt x="19626" y="10082"/>
                  </a:cubicBezTo>
                  <a:cubicBezTo>
                    <a:pt x="19323" y="9779"/>
                    <a:pt x="19055" y="9511"/>
                    <a:pt x="18651" y="9242"/>
                  </a:cubicBezTo>
                  <a:cubicBezTo>
                    <a:pt x="18013" y="8771"/>
                    <a:pt x="17307" y="8502"/>
                    <a:pt x="16568" y="8334"/>
                  </a:cubicBezTo>
                  <a:cubicBezTo>
                    <a:pt x="16198" y="8234"/>
                    <a:pt x="15795" y="8200"/>
                    <a:pt x="15425" y="8200"/>
                  </a:cubicBezTo>
                  <a:cubicBezTo>
                    <a:pt x="15056" y="8200"/>
                    <a:pt x="14652" y="8234"/>
                    <a:pt x="14249" y="8334"/>
                  </a:cubicBezTo>
                  <a:cubicBezTo>
                    <a:pt x="13543" y="8435"/>
                    <a:pt x="12770" y="8704"/>
                    <a:pt x="12031" y="9074"/>
                  </a:cubicBezTo>
                  <a:cubicBezTo>
                    <a:pt x="11359" y="9410"/>
                    <a:pt x="10687" y="9880"/>
                    <a:pt x="10015" y="10452"/>
                  </a:cubicBezTo>
                  <a:cubicBezTo>
                    <a:pt x="9410" y="11023"/>
                    <a:pt x="8872" y="11628"/>
                    <a:pt x="8368" y="12300"/>
                  </a:cubicBezTo>
                  <a:cubicBezTo>
                    <a:pt x="7393" y="13711"/>
                    <a:pt x="6889" y="15324"/>
                    <a:pt x="6957" y="16837"/>
                  </a:cubicBezTo>
                  <a:cubicBezTo>
                    <a:pt x="6957" y="17475"/>
                    <a:pt x="7057" y="18114"/>
                    <a:pt x="7293" y="18752"/>
                  </a:cubicBezTo>
                  <a:cubicBezTo>
                    <a:pt x="7158" y="18651"/>
                    <a:pt x="7024" y="18618"/>
                    <a:pt x="6957" y="18584"/>
                  </a:cubicBezTo>
                  <a:cubicBezTo>
                    <a:pt x="6587" y="18450"/>
                    <a:pt x="6217" y="18349"/>
                    <a:pt x="5848" y="18349"/>
                  </a:cubicBezTo>
                  <a:lnTo>
                    <a:pt x="5545" y="18349"/>
                  </a:lnTo>
                  <a:cubicBezTo>
                    <a:pt x="4638" y="18450"/>
                    <a:pt x="3697" y="18819"/>
                    <a:pt x="2789" y="19491"/>
                  </a:cubicBezTo>
                  <a:cubicBezTo>
                    <a:pt x="1949" y="20130"/>
                    <a:pt x="1210" y="20869"/>
                    <a:pt x="773" y="21777"/>
                  </a:cubicBezTo>
                  <a:cubicBezTo>
                    <a:pt x="269" y="22617"/>
                    <a:pt x="0" y="23659"/>
                    <a:pt x="34" y="24700"/>
                  </a:cubicBezTo>
                  <a:cubicBezTo>
                    <a:pt x="101" y="25809"/>
                    <a:pt x="437" y="26986"/>
                    <a:pt x="1042" y="28027"/>
                  </a:cubicBezTo>
                  <a:cubicBezTo>
                    <a:pt x="1546" y="28901"/>
                    <a:pt x="2285" y="29607"/>
                    <a:pt x="3058" y="30178"/>
                  </a:cubicBezTo>
                  <a:lnTo>
                    <a:pt x="53904" y="30178"/>
                  </a:lnTo>
                  <a:lnTo>
                    <a:pt x="53971" y="30044"/>
                  </a:lnTo>
                  <a:cubicBezTo>
                    <a:pt x="54072" y="29909"/>
                    <a:pt x="54105" y="29842"/>
                    <a:pt x="54139" y="29708"/>
                  </a:cubicBezTo>
                  <a:cubicBezTo>
                    <a:pt x="54240" y="29506"/>
                    <a:pt x="54273" y="29237"/>
                    <a:pt x="54374" y="28935"/>
                  </a:cubicBezTo>
                  <a:cubicBezTo>
                    <a:pt x="54441" y="28431"/>
                    <a:pt x="54475" y="27893"/>
                    <a:pt x="54441" y="27254"/>
                  </a:cubicBezTo>
                  <a:cubicBezTo>
                    <a:pt x="54408" y="26683"/>
                    <a:pt x="54307" y="26145"/>
                    <a:pt x="54139" y="25540"/>
                  </a:cubicBezTo>
                  <a:cubicBezTo>
                    <a:pt x="53971" y="25003"/>
                    <a:pt x="53803" y="24532"/>
                    <a:pt x="53568" y="24062"/>
                  </a:cubicBezTo>
                  <a:cubicBezTo>
                    <a:pt x="53400" y="23793"/>
                    <a:pt x="53198" y="23524"/>
                    <a:pt x="52896" y="23188"/>
                  </a:cubicBezTo>
                  <a:cubicBezTo>
                    <a:pt x="52627" y="22886"/>
                    <a:pt x="52291" y="22617"/>
                    <a:pt x="51955" y="22314"/>
                  </a:cubicBezTo>
                  <a:cubicBezTo>
                    <a:pt x="51182" y="21642"/>
                    <a:pt x="50375" y="21172"/>
                    <a:pt x="49535" y="20869"/>
                  </a:cubicBezTo>
                  <a:cubicBezTo>
                    <a:pt x="49266" y="20802"/>
                    <a:pt x="48997" y="20701"/>
                    <a:pt x="48661" y="20668"/>
                  </a:cubicBezTo>
                  <a:lnTo>
                    <a:pt x="48359" y="20668"/>
                  </a:lnTo>
                  <a:cubicBezTo>
                    <a:pt x="48191" y="20668"/>
                    <a:pt x="48023" y="20668"/>
                    <a:pt x="47821" y="20701"/>
                  </a:cubicBezTo>
                  <a:cubicBezTo>
                    <a:pt x="47687" y="20768"/>
                    <a:pt x="47519" y="20802"/>
                    <a:pt x="47384" y="20836"/>
                  </a:cubicBezTo>
                  <a:cubicBezTo>
                    <a:pt x="47687" y="20164"/>
                    <a:pt x="47821" y="19424"/>
                    <a:pt x="47754" y="18584"/>
                  </a:cubicBezTo>
                  <a:cubicBezTo>
                    <a:pt x="47754" y="17979"/>
                    <a:pt x="47653" y="17408"/>
                    <a:pt x="47485" y="16803"/>
                  </a:cubicBezTo>
                  <a:cubicBezTo>
                    <a:pt x="47384" y="16568"/>
                    <a:pt x="47317" y="16299"/>
                    <a:pt x="47149" y="15996"/>
                  </a:cubicBezTo>
                  <a:cubicBezTo>
                    <a:pt x="47015" y="15761"/>
                    <a:pt x="46880" y="15492"/>
                    <a:pt x="46712" y="15291"/>
                  </a:cubicBezTo>
                  <a:cubicBezTo>
                    <a:pt x="46511" y="14955"/>
                    <a:pt x="46208" y="14652"/>
                    <a:pt x="45872" y="14350"/>
                  </a:cubicBezTo>
                  <a:cubicBezTo>
                    <a:pt x="45536" y="14081"/>
                    <a:pt x="45166" y="13812"/>
                    <a:pt x="44729" y="13610"/>
                  </a:cubicBezTo>
                  <a:cubicBezTo>
                    <a:pt x="44326" y="13409"/>
                    <a:pt x="43889" y="13241"/>
                    <a:pt x="43486" y="13140"/>
                  </a:cubicBezTo>
                  <a:cubicBezTo>
                    <a:pt x="43217" y="13106"/>
                    <a:pt x="43016" y="13073"/>
                    <a:pt x="42780" y="13073"/>
                  </a:cubicBezTo>
                  <a:cubicBezTo>
                    <a:pt x="42545" y="13073"/>
                    <a:pt x="42377" y="13073"/>
                    <a:pt x="42175" y="13106"/>
                  </a:cubicBezTo>
                  <a:cubicBezTo>
                    <a:pt x="42041" y="13106"/>
                    <a:pt x="41974" y="13140"/>
                    <a:pt x="41839" y="13174"/>
                  </a:cubicBezTo>
                  <a:cubicBezTo>
                    <a:pt x="42007" y="12905"/>
                    <a:pt x="42142" y="12535"/>
                    <a:pt x="42209" y="12132"/>
                  </a:cubicBezTo>
                  <a:cubicBezTo>
                    <a:pt x="42478" y="11191"/>
                    <a:pt x="42545" y="10082"/>
                    <a:pt x="42444" y="8973"/>
                  </a:cubicBezTo>
                  <a:cubicBezTo>
                    <a:pt x="42175" y="6856"/>
                    <a:pt x="41268" y="4772"/>
                    <a:pt x="39857" y="3226"/>
                  </a:cubicBezTo>
                  <a:cubicBezTo>
                    <a:pt x="39521" y="2857"/>
                    <a:pt x="39151" y="2521"/>
                    <a:pt x="38680" y="2185"/>
                  </a:cubicBezTo>
                  <a:cubicBezTo>
                    <a:pt x="38277" y="1848"/>
                    <a:pt x="37807" y="1546"/>
                    <a:pt x="37303" y="1311"/>
                  </a:cubicBezTo>
                  <a:cubicBezTo>
                    <a:pt x="36328" y="807"/>
                    <a:pt x="35286" y="403"/>
                    <a:pt x="34211" y="202"/>
                  </a:cubicBezTo>
                  <a:cubicBezTo>
                    <a:pt x="33438" y="67"/>
                    <a:pt x="32699" y="0"/>
                    <a:pt x="31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3068550" y="1299000"/>
              <a:ext cx="1361900" cy="547800"/>
            </a:xfrm>
            <a:custGeom>
              <a:avLst/>
              <a:gdLst/>
              <a:ahLst/>
              <a:cxnLst/>
              <a:rect l="l" t="t" r="r" b="b"/>
              <a:pathLst>
                <a:path w="54476" h="21912" extrusionOk="0">
                  <a:moveTo>
                    <a:pt x="15493" y="1"/>
                  </a:moveTo>
                  <a:cubicBezTo>
                    <a:pt x="15056" y="1"/>
                    <a:pt x="14687" y="35"/>
                    <a:pt x="14283" y="68"/>
                  </a:cubicBezTo>
                  <a:cubicBezTo>
                    <a:pt x="13578" y="203"/>
                    <a:pt x="12805" y="471"/>
                    <a:pt x="12065" y="875"/>
                  </a:cubicBezTo>
                  <a:cubicBezTo>
                    <a:pt x="11360" y="1211"/>
                    <a:pt x="10721" y="1681"/>
                    <a:pt x="10015" y="2253"/>
                  </a:cubicBezTo>
                  <a:cubicBezTo>
                    <a:pt x="9444" y="2824"/>
                    <a:pt x="8906" y="3395"/>
                    <a:pt x="8402" y="4101"/>
                  </a:cubicBezTo>
                  <a:cubicBezTo>
                    <a:pt x="7428" y="5512"/>
                    <a:pt x="6924" y="7125"/>
                    <a:pt x="6957" y="8638"/>
                  </a:cubicBezTo>
                  <a:cubicBezTo>
                    <a:pt x="6957" y="9276"/>
                    <a:pt x="7092" y="9915"/>
                    <a:pt x="7293" y="10553"/>
                  </a:cubicBezTo>
                  <a:cubicBezTo>
                    <a:pt x="7226" y="10452"/>
                    <a:pt x="7092" y="10385"/>
                    <a:pt x="6957" y="10318"/>
                  </a:cubicBezTo>
                  <a:cubicBezTo>
                    <a:pt x="6621" y="10217"/>
                    <a:pt x="6252" y="10116"/>
                    <a:pt x="5882" y="10116"/>
                  </a:cubicBezTo>
                  <a:lnTo>
                    <a:pt x="5579" y="10116"/>
                  </a:lnTo>
                  <a:cubicBezTo>
                    <a:pt x="4672" y="10217"/>
                    <a:pt x="3731" y="10587"/>
                    <a:pt x="2824" y="11259"/>
                  </a:cubicBezTo>
                  <a:cubicBezTo>
                    <a:pt x="1984" y="11897"/>
                    <a:pt x="1244" y="12637"/>
                    <a:pt x="740" y="13510"/>
                  </a:cubicBezTo>
                  <a:cubicBezTo>
                    <a:pt x="236" y="14418"/>
                    <a:pt x="1" y="15426"/>
                    <a:pt x="35" y="16468"/>
                  </a:cubicBezTo>
                  <a:cubicBezTo>
                    <a:pt x="68" y="17610"/>
                    <a:pt x="404" y="18719"/>
                    <a:pt x="1043" y="19795"/>
                  </a:cubicBezTo>
                  <a:cubicBezTo>
                    <a:pt x="1547" y="20668"/>
                    <a:pt x="2252" y="21374"/>
                    <a:pt x="3059" y="21912"/>
                  </a:cubicBezTo>
                  <a:lnTo>
                    <a:pt x="53905" y="21912"/>
                  </a:lnTo>
                  <a:lnTo>
                    <a:pt x="53972" y="21811"/>
                  </a:lnTo>
                  <a:cubicBezTo>
                    <a:pt x="54073" y="21677"/>
                    <a:pt x="54106" y="21576"/>
                    <a:pt x="54140" y="21475"/>
                  </a:cubicBezTo>
                  <a:cubicBezTo>
                    <a:pt x="54241" y="21240"/>
                    <a:pt x="54274" y="21005"/>
                    <a:pt x="54341" y="20702"/>
                  </a:cubicBezTo>
                  <a:cubicBezTo>
                    <a:pt x="54442" y="20198"/>
                    <a:pt x="54476" y="19660"/>
                    <a:pt x="54442" y="19022"/>
                  </a:cubicBezTo>
                  <a:cubicBezTo>
                    <a:pt x="54375" y="18450"/>
                    <a:pt x="54308" y="17879"/>
                    <a:pt x="54140" y="17308"/>
                  </a:cubicBezTo>
                  <a:cubicBezTo>
                    <a:pt x="53972" y="16770"/>
                    <a:pt x="53804" y="16266"/>
                    <a:pt x="53569" y="15829"/>
                  </a:cubicBezTo>
                  <a:cubicBezTo>
                    <a:pt x="53400" y="15527"/>
                    <a:pt x="53165" y="15292"/>
                    <a:pt x="52896" y="14955"/>
                  </a:cubicBezTo>
                  <a:cubicBezTo>
                    <a:pt x="52628" y="14653"/>
                    <a:pt x="52325" y="14418"/>
                    <a:pt x="51955" y="14082"/>
                  </a:cubicBezTo>
                  <a:lnTo>
                    <a:pt x="51888" y="13981"/>
                  </a:lnTo>
                  <a:lnTo>
                    <a:pt x="51115" y="14754"/>
                  </a:lnTo>
                  <a:cubicBezTo>
                    <a:pt x="50376" y="15426"/>
                    <a:pt x="49536" y="15930"/>
                    <a:pt x="48628" y="16367"/>
                  </a:cubicBezTo>
                  <a:cubicBezTo>
                    <a:pt x="47721" y="16837"/>
                    <a:pt x="46780" y="17207"/>
                    <a:pt x="45873" y="17610"/>
                  </a:cubicBezTo>
                  <a:cubicBezTo>
                    <a:pt x="45402" y="17778"/>
                    <a:pt x="44932" y="17980"/>
                    <a:pt x="44495" y="18148"/>
                  </a:cubicBezTo>
                  <a:cubicBezTo>
                    <a:pt x="44024" y="18316"/>
                    <a:pt x="43520" y="18484"/>
                    <a:pt x="43050" y="18652"/>
                  </a:cubicBezTo>
                  <a:cubicBezTo>
                    <a:pt x="40832" y="19358"/>
                    <a:pt x="38513" y="19828"/>
                    <a:pt x="36194" y="20131"/>
                  </a:cubicBezTo>
                  <a:cubicBezTo>
                    <a:pt x="34190" y="20353"/>
                    <a:pt x="32139" y="20484"/>
                    <a:pt x="30081" y="20484"/>
                  </a:cubicBezTo>
                  <a:cubicBezTo>
                    <a:pt x="29654" y="20484"/>
                    <a:pt x="29228" y="20478"/>
                    <a:pt x="28801" y="20467"/>
                  </a:cubicBezTo>
                  <a:cubicBezTo>
                    <a:pt x="27591" y="20400"/>
                    <a:pt x="26381" y="20332"/>
                    <a:pt x="25172" y="20164"/>
                  </a:cubicBezTo>
                  <a:cubicBezTo>
                    <a:pt x="23962" y="19996"/>
                    <a:pt x="22853" y="19828"/>
                    <a:pt x="21677" y="19526"/>
                  </a:cubicBezTo>
                  <a:cubicBezTo>
                    <a:pt x="20568" y="19291"/>
                    <a:pt x="19425" y="18955"/>
                    <a:pt x="18383" y="18551"/>
                  </a:cubicBezTo>
                  <a:cubicBezTo>
                    <a:pt x="17476" y="18215"/>
                    <a:pt x="16535" y="17846"/>
                    <a:pt x="15695" y="17341"/>
                  </a:cubicBezTo>
                  <a:cubicBezTo>
                    <a:pt x="15292" y="17106"/>
                    <a:pt x="14855" y="16837"/>
                    <a:pt x="14451" y="16535"/>
                  </a:cubicBezTo>
                  <a:cubicBezTo>
                    <a:pt x="14082" y="16266"/>
                    <a:pt x="13678" y="15964"/>
                    <a:pt x="13342" y="15594"/>
                  </a:cubicBezTo>
                  <a:cubicBezTo>
                    <a:pt x="13006" y="15258"/>
                    <a:pt x="12704" y="14855"/>
                    <a:pt x="12502" y="14451"/>
                  </a:cubicBezTo>
                  <a:cubicBezTo>
                    <a:pt x="12301" y="14015"/>
                    <a:pt x="12133" y="13611"/>
                    <a:pt x="12032" y="13141"/>
                  </a:cubicBezTo>
                  <a:cubicBezTo>
                    <a:pt x="11998" y="12906"/>
                    <a:pt x="11998" y="12670"/>
                    <a:pt x="11998" y="12435"/>
                  </a:cubicBezTo>
                  <a:cubicBezTo>
                    <a:pt x="11998" y="12166"/>
                    <a:pt x="12032" y="11965"/>
                    <a:pt x="12099" y="11763"/>
                  </a:cubicBezTo>
                  <a:cubicBezTo>
                    <a:pt x="12133" y="11494"/>
                    <a:pt x="12200" y="11259"/>
                    <a:pt x="12334" y="10990"/>
                  </a:cubicBezTo>
                  <a:cubicBezTo>
                    <a:pt x="12469" y="10788"/>
                    <a:pt x="12603" y="10620"/>
                    <a:pt x="12704" y="10452"/>
                  </a:cubicBezTo>
                  <a:cubicBezTo>
                    <a:pt x="12872" y="10284"/>
                    <a:pt x="13040" y="10116"/>
                    <a:pt x="13275" y="9982"/>
                  </a:cubicBezTo>
                  <a:cubicBezTo>
                    <a:pt x="13443" y="9881"/>
                    <a:pt x="13645" y="9780"/>
                    <a:pt x="13846" y="9713"/>
                  </a:cubicBezTo>
                  <a:cubicBezTo>
                    <a:pt x="14115" y="9612"/>
                    <a:pt x="14351" y="9545"/>
                    <a:pt x="14619" y="9478"/>
                  </a:cubicBezTo>
                  <a:cubicBezTo>
                    <a:pt x="14720" y="9444"/>
                    <a:pt x="14855" y="9444"/>
                    <a:pt x="14989" y="9444"/>
                  </a:cubicBezTo>
                  <a:cubicBezTo>
                    <a:pt x="14687" y="9243"/>
                    <a:pt x="14451" y="8974"/>
                    <a:pt x="14216" y="8705"/>
                  </a:cubicBezTo>
                  <a:cubicBezTo>
                    <a:pt x="13947" y="8369"/>
                    <a:pt x="13712" y="7966"/>
                    <a:pt x="13510" y="7562"/>
                  </a:cubicBezTo>
                  <a:cubicBezTo>
                    <a:pt x="13342" y="7125"/>
                    <a:pt x="13208" y="6722"/>
                    <a:pt x="13141" y="6285"/>
                  </a:cubicBezTo>
                  <a:cubicBezTo>
                    <a:pt x="13040" y="5882"/>
                    <a:pt x="13040" y="5445"/>
                    <a:pt x="13040" y="5042"/>
                  </a:cubicBezTo>
                  <a:cubicBezTo>
                    <a:pt x="13107" y="4336"/>
                    <a:pt x="13275" y="3597"/>
                    <a:pt x="13544" y="2925"/>
                  </a:cubicBezTo>
                  <a:cubicBezTo>
                    <a:pt x="13678" y="2589"/>
                    <a:pt x="13880" y="2320"/>
                    <a:pt x="14048" y="2017"/>
                  </a:cubicBezTo>
                  <a:cubicBezTo>
                    <a:pt x="14283" y="1715"/>
                    <a:pt x="14485" y="1480"/>
                    <a:pt x="14720" y="1211"/>
                  </a:cubicBezTo>
                  <a:cubicBezTo>
                    <a:pt x="14989" y="976"/>
                    <a:pt x="15292" y="808"/>
                    <a:pt x="15560" y="639"/>
                  </a:cubicBezTo>
                  <a:cubicBezTo>
                    <a:pt x="15863" y="471"/>
                    <a:pt x="16199" y="337"/>
                    <a:pt x="16535" y="236"/>
                  </a:cubicBezTo>
                  <a:cubicBezTo>
                    <a:pt x="16669" y="203"/>
                    <a:pt x="16737" y="203"/>
                    <a:pt x="16871" y="169"/>
                  </a:cubicBezTo>
                  <a:cubicBezTo>
                    <a:pt x="16804" y="135"/>
                    <a:pt x="16703" y="135"/>
                    <a:pt x="16636" y="135"/>
                  </a:cubicBezTo>
                  <a:cubicBezTo>
                    <a:pt x="16232" y="35"/>
                    <a:pt x="15863" y="1"/>
                    <a:pt x="15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3917950" y="144352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0"/>
                  </a:moveTo>
                  <a:cubicBezTo>
                    <a:pt x="2655" y="101"/>
                    <a:pt x="2487" y="101"/>
                    <a:pt x="2319" y="135"/>
                  </a:cubicBezTo>
                  <a:cubicBezTo>
                    <a:pt x="1882" y="235"/>
                    <a:pt x="1513" y="471"/>
                    <a:pt x="1210" y="773"/>
                  </a:cubicBezTo>
                  <a:cubicBezTo>
                    <a:pt x="874" y="1076"/>
                    <a:pt x="639" y="1479"/>
                    <a:pt x="471" y="1916"/>
                  </a:cubicBezTo>
                  <a:cubicBezTo>
                    <a:pt x="135" y="2655"/>
                    <a:pt x="0" y="3495"/>
                    <a:pt x="101" y="4335"/>
                  </a:cubicBezTo>
                  <a:cubicBezTo>
                    <a:pt x="101" y="4436"/>
                    <a:pt x="135" y="4503"/>
                    <a:pt x="168" y="4604"/>
                  </a:cubicBezTo>
                  <a:cubicBezTo>
                    <a:pt x="236" y="4671"/>
                    <a:pt x="336" y="4671"/>
                    <a:pt x="437" y="4671"/>
                  </a:cubicBezTo>
                  <a:cubicBezTo>
                    <a:pt x="504" y="4671"/>
                    <a:pt x="572" y="4638"/>
                    <a:pt x="672" y="4604"/>
                  </a:cubicBezTo>
                  <a:cubicBezTo>
                    <a:pt x="706" y="4537"/>
                    <a:pt x="807" y="4436"/>
                    <a:pt x="773" y="4335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60"/>
                  </a:lnTo>
                  <a:cubicBezTo>
                    <a:pt x="807" y="2924"/>
                    <a:pt x="874" y="2588"/>
                    <a:pt x="1009" y="2252"/>
                  </a:cubicBezTo>
                  <a:cubicBezTo>
                    <a:pt x="1143" y="1983"/>
                    <a:pt x="1277" y="1781"/>
                    <a:pt x="1378" y="1580"/>
                  </a:cubicBezTo>
                  <a:cubicBezTo>
                    <a:pt x="1513" y="1412"/>
                    <a:pt x="1647" y="1277"/>
                    <a:pt x="1815" y="1143"/>
                  </a:cubicBezTo>
                  <a:cubicBezTo>
                    <a:pt x="1949" y="1076"/>
                    <a:pt x="2050" y="975"/>
                    <a:pt x="2218" y="907"/>
                  </a:cubicBezTo>
                  <a:cubicBezTo>
                    <a:pt x="2353" y="840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092" y="840"/>
                    <a:pt x="3227" y="840"/>
                    <a:pt x="3361" y="907"/>
                  </a:cubicBezTo>
                  <a:cubicBezTo>
                    <a:pt x="3495" y="975"/>
                    <a:pt x="3596" y="1008"/>
                    <a:pt x="3731" y="1109"/>
                  </a:cubicBezTo>
                  <a:cubicBezTo>
                    <a:pt x="3899" y="1244"/>
                    <a:pt x="4033" y="1412"/>
                    <a:pt x="4167" y="1512"/>
                  </a:cubicBezTo>
                  <a:cubicBezTo>
                    <a:pt x="4335" y="1748"/>
                    <a:pt x="4436" y="1949"/>
                    <a:pt x="4537" y="2185"/>
                  </a:cubicBezTo>
                  <a:cubicBezTo>
                    <a:pt x="4672" y="2453"/>
                    <a:pt x="4739" y="2756"/>
                    <a:pt x="4772" y="3025"/>
                  </a:cubicBezTo>
                  <a:cubicBezTo>
                    <a:pt x="4772" y="3092"/>
                    <a:pt x="4772" y="3159"/>
                    <a:pt x="4840" y="3193"/>
                  </a:cubicBezTo>
                  <a:lnTo>
                    <a:pt x="4840" y="3260"/>
                  </a:lnTo>
                  <a:lnTo>
                    <a:pt x="4840" y="3462"/>
                  </a:lnTo>
                  <a:lnTo>
                    <a:pt x="4840" y="3697"/>
                  </a:lnTo>
                  <a:lnTo>
                    <a:pt x="4840" y="3831"/>
                  </a:lnTo>
                  <a:lnTo>
                    <a:pt x="4840" y="3932"/>
                  </a:lnTo>
                  <a:lnTo>
                    <a:pt x="4840" y="3966"/>
                  </a:lnTo>
                  <a:lnTo>
                    <a:pt x="4840" y="3999"/>
                  </a:lnTo>
                  <a:lnTo>
                    <a:pt x="4840" y="4134"/>
                  </a:lnTo>
                  <a:cubicBezTo>
                    <a:pt x="4840" y="4335"/>
                    <a:pt x="5008" y="4470"/>
                    <a:pt x="5176" y="4470"/>
                  </a:cubicBezTo>
                  <a:cubicBezTo>
                    <a:pt x="5377" y="4470"/>
                    <a:pt x="5512" y="4302"/>
                    <a:pt x="5512" y="4134"/>
                  </a:cubicBezTo>
                  <a:lnTo>
                    <a:pt x="5512" y="3999"/>
                  </a:lnTo>
                  <a:lnTo>
                    <a:pt x="5512" y="3966"/>
                  </a:lnTo>
                  <a:lnTo>
                    <a:pt x="5512" y="3932"/>
                  </a:lnTo>
                  <a:lnTo>
                    <a:pt x="5512" y="3831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3"/>
                  </a:lnTo>
                  <a:lnTo>
                    <a:pt x="5512" y="3495"/>
                  </a:lnTo>
                  <a:lnTo>
                    <a:pt x="5512" y="3462"/>
                  </a:lnTo>
                  <a:cubicBezTo>
                    <a:pt x="5512" y="3361"/>
                    <a:pt x="5512" y="3293"/>
                    <a:pt x="5444" y="3193"/>
                  </a:cubicBezTo>
                  <a:lnTo>
                    <a:pt x="5444" y="3159"/>
                  </a:lnTo>
                  <a:cubicBezTo>
                    <a:pt x="5444" y="3092"/>
                    <a:pt x="5411" y="2957"/>
                    <a:pt x="5411" y="2857"/>
                  </a:cubicBezTo>
                  <a:lnTo>
                    <a:pt x="5411" y="2823"/>
                  </a:lnTo>
                  <a:cubicBezTo>
                    <a:pt x="5276" y="2084"/>
                    <a:pt x="4940" y="1344"/>
                    <a:pt x="4403" y="807"/>
                  </a:cubicBezTo>
                  <a:cubicBezTo>
                    <a:pt x="4268" y="672"/>
                    <a:pt x="4167" y="571"/>
                    <a:pt x="3999" y="437"/>
                  </a:cubicBezTo>
                  <a:cubicBezTo>
                    <a:pt x="3831" y="303"/>
                    <a:pt x="3596" y="235"/>
                    <a:pt x="3395" y="135"/>
                  </a:cubicBezTo>
                  <a:cubicBezTo>
                    <a:pt x="3193" y="67"/>
                    <a:pt x="2924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3468475" y="144267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1"/>
                  </a:moveTo>
                  <a:cubicBezTo>
                    <a:pt x="2689" y="34"/>
                    <a:pt x="2487" y="101"/>
                    <a:pt x="2319" y="135"/>
                  </a:cubicBezTo>
                  <a:cubicBezTo>
                    <a:pt x="1882" y="202"/>
                    <a:pt x="1513" y="471"/>
                    <a:pt x="1210" y="773"/>
                  </a:cubicBezTo>
                  <a:cubicBezTo>
                    <a:pt x="874" y="1042"/>
                    <a:pt x="639" y="1479"/>
                    <a:pt x="471" y="1882"/>
                  </a:cubicBezTo>
                  <a:cubicBezTo>
                    <a:pt x="135" y="2655"/>
                    <a:pt x="0" y="3496"/>
                    <a:pt x="101" y="4336"/>
                  </a:cubicBezTo>
                  <a:cubicBezTo>
                    <a:pt x="101" y="4403"/>
                    <a:pt x="135" y="4504"/>
                    <a:pt x="168" y="4571"/>
                  </a:cubicBezTo>
                  <a:cubicBezTo>
                    <a:pt x="269" y="4672"/>
                    <a:pt x="336" y="4672"/>
                    <a:pt x="437" y="4672"/>
                  </a:cubicBezTo>
                  <a:cubicBezTo>
                    <a:pt x="504" y="4672"/>
                    <a:pt x="605" y="4638"/>
                    <a:pt x="672" y="4571"/>
                  </a:cubicBezTo>
                  <a:cubicBezTo>
                    <a:pt x="706" y="4537"/>
                    <a:pt x="807" y="4403"/>
                    <a:pt x="773" y="4336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27"/>
                  </a:lnTo>
                  <a:cubicBezTo>
                    <a:pt x="807" y="2891"/>
                    <a:pt x="874" y="2555"/>
                    <a:pt x="1008" y="2219"/>
                  </a:cubicBezTo>
                  <a:cubicBezTo>
                    <a:pt x="1143" y="1983"/>
                    <a:pt x="1277" y="1782"/>
                    <a:pt x="1378" y="1546"/>
                  </a:cubicBezTo>
                  <a:cubicBezTo>
                    <a:pt x="1513" y="1378"/>
                    <a:pt x="1647" y="1278"/>
                    <a:pt x="1815" y="1143"/>
                  </a:cubicBezTo>
                  <a:cubicBezTo>
                    <a:pt x="1949" y="1042"/>
                    <a:pt x="2050" y="975"/>
                    <a:pt x="2218" y="874"/>
                  </a:cubicBezTo>
                  <a:cubicBezTo>
                    <a:pt x="2353" y="841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126" y="841"/>
                    <a:pt x="3226" y="841"/>
                    <a:pt x="3361" y="874"/>
                  </a:cubicBezTo>
                  <a:cubicBezTo>
                    <a:pt x="3495" y="975"/>
                    <a:pt x="3630" y="1009"/>
                    <a:pt x="3730" y="1110"/>
                  </a:cubicBezTo>
                  <a:cubicBezTo>
                    <a:pt x="3899" y="1210"/>
                    <a:pt x="4033" y="1378"/>
                    <a:pt x="4167" y="1513"/>
                  </a:cubicBezTo>
                  <a:cubicBezTo>
                    <a:pt x="4335" y="1714"/>
                    <a:pt x="4436" y="1950"/>
                    <a:pt x="4537" y="2185"/>
                  </a:cubicBezTo>
                  <a:cubicBezTo>
                    <a:pt x="4671" y="2454"/>
                    <a:pt x="4739" y="2723"/>
                    <a:pt x="4772" y="3025"/>
                  </a:cubicBezTo>
                  <a:cubicBezTo>
                    <a:pt x="4772" y="3059"/>
                    <a:pt x="4772" y="3159"/>
                    <a:pt x="4839" y="3193"/>
                  </a:cubicBezTo>
                  <a:lnTo>
                    <a:pt x="4839" y="3227"/>
                  </a:lnTo>
                  <a:lnTo>
                    <a:pt x="4839" y="3462"/>
                  </a:lnTo>
                  <a:lnTo>
                    <a:pt x="4839" y="3697"/>
                  </a:lnTo>
                  <a:lnTo>
                    <a:pt x="4839" y="3832"/>
                  </a:lnTo>
                  <a:lnTo>
                    <a:pt x="4839" y="3899"/>
                  </a:lnTo>
                  <a:lnTo>
                    <a:pt x="4839" y="3966"/>
                  </a:lnTo>
                  <a:lnTo>
                    <a:pt x="4839" y="4000"/>
                  </a:lnTo>
                  <a:lnTo>
                    <a:pt x="4839" y="4100"/>
                  </a:lnTo>
                  <a:cubicBezTo>
                    <a:pt x="4839" y="4336"/>
                    <a:pt x="5008" y="4436"/>
                    <a:pt x="5176" y="4436"/>
                  </a:cubicBezTo>
                  <a:cubicBezTo>
                    <a:pt x="5377" y="4436"/>
                    <a:pt x="5512" y="4268"/>
                    <a:pt x="5512" y="4100"/>
                  </a:cubicBezTo>
                  <a:lnTo>
                    <a:pt x="5512" y="4000"/>
                  </a:lnTo>
                  <a:lnTo>
                    <a:pt x="5512" y="3966"/>
                  </a:lnTo>
                  <a:lnTo>
                    <a:pt x="5512" y="3899"/>
                  </a:lnTo>
                  <a:lnTo>
                    <a:pt x="5512" y="3832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4"/>
                  </a:lnTo>
                  <a:lnTo>
                    <a:pt x="5512" y="3496"/>
                  </a:lnTo>
                  <a:lnTo>
                    <a:pt x="5512" y="3462"/>
                  </a:lnTo>
                  <a:cubicBezTo>
                    <a:pt x="5512" y="3361"/>
                    <a:pt x="5512" y="3294"/>
                    <a:pt x="5444" y="3193"/>
                  </a:cubicBezTo>
                  <a:lnTo>
                    <a:pt x="5444" y="3159"/>
                  </a:lnTo>
                  <a:cubicBezTo>
                    <a:pt x="5444" y="3059"/>
                    <a:pt x="5411" y="2958"/>
                    <a:pt x="5411" y="2857"/>
                  </a:cubicBezTo>
                  <a:lnTo>
                    <a:pt x="5411" y="2823"/>
                  </a:lnTo>
                  <a:cubicBezTo>
                    <a:pt x="5276" y="2050"/>
                    <a:pt x="4940" y="1345"/>
                    <a:pt x="4403" y="807"/>
                  </a:cubicBezTo>
                  <a:cubicBezTo>
                    <a:pt x="4268" y="673"/>
                    <a:pt x="4167" y="538"/>
                    <a:pt x="3999" y="437"/>
                  </a:cubicBezTo>
                  <a:cubicBezTo>
                    <a:pt x="3831" y="303"/>
                    <a:pt x="3630" y="202"/>
                    <a:pt x="3394" y="135"/>
                  </a:cubicBezTo>
                  <a:cubicBezTo>
                    <a:pt x="3193" y="34"/>
                    <a:pt x="2924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3709600" y="1471725"/>
              <a:ext cx="140325" cy="104625"/>
            </a:xfrm>
            <a:custGeom>
              <a:avLst/>
              <a:gdLst/>
              <a:ahLst/>
              <a:cxnLst/>
              <a:rect l="l" t="t" r="r" b="b"/>
              <a:pathLst>
                <a:path w="5613" h="4185" extrusionOk="0">
                  <a:moveTo>
                    <a:pt x="405" y="1"/>
                  </a:moveTo>
                  <a:cubicBezTo>
                    <a:pt x="347" y="1"/>
                    <a:pt x="283" y="25"/>
                    <a:pt x="235" y="48"/>
                  </a:cubicBezTo>
                  <a:cubicBezTo>
                    <a:pt x="135" y="82"/>
                    <a:pt x="101" y="183"/>
                    <a:pt x="67" y="284"/>
                  </a:cubicBezTo>
                  <a:cubicBezTo>
                    <a:pt x="0" y="519"/>
                    <a:pt x="0" y="720"/>
                    <a:pt x="0" y="989"/>
                  </a:cubicBezTo>
                  <a:cubicBezTo>
                    <a:pt x="0" y="1157"/>
                    <a:pt x="0" y="1325"/>
                    <a:pt x="67" y="1493"/>
                  </a:cubicBezTo>
                  <a:cubicBezTo>
                    <a:pt x="101" y="1897"/>
                    <a:pt x="235" y="2300"/>
                    <a:pt x="437" y="2670"/>
                  </a:cubicBezTo>
                  <a:cubicBezTo>
                    <a:pt x="672" y="3106"/>
                    <a:pt x="1008" y="3510"/>
                    <a:pt x="1479" y="3812"/>
                  </a:cubicBezTo>
                  <a:cubicBezTo>
                    <a:pt x="1848" y="4047"/>
                    <a:pt x="2285" y="4182"/>
                    <a:pt x="2756" y="4182"/>
                  </a:cubicBezTo>
                  <a:cubicBezTo>
                    <a:pt x="2790" y="4183"/>
                    <a:pt x="2824" y="4184"/>
                    <a:pt x="2857" y="4184"/>
                  </a:cubicBezTo>
                  <a:cubicBezTo>
                    <a:pt x="3560" y="4184"/>
                    <a:pt x="4224" y="3855"/>
                    <a:pt x="4705" y="3342"/>
                  </a:cubicBezTo>
                  <a:cubicBezTo>
                    <a:pt x="4940" y="3140"/>
                    <a:pt x="5108" y="2871"/>
                    <a:pt x="5209" y="2636"/>
                  </a:cubicBezTo>
                  <a:cubicBezTo>
                    <a:pt x="5343" y="2401"/>
                    <a:pt x="5444" y="2199"/>
                    <a:pt x="5478" y="1964"/>
                  </a:cubicBezTo>
                  <a:cubicBezTo>
                    <a:pt x="5511" y="1796"/>
                    <a:pt x="5545" y="1628"/>
                    <a:pt x="5545" y="1393"/>
                  </a:cubicBezTo>
                  <a:lnTo>
                    <a:pt x="5545" y="1359"/>
                  </a:lnTo>
                  <a:cubicBezTo>
                    <a:pt x="5545" y="1191"/>
                    <a:pt x="5612" y="1057"/>
                    <a:pt x="5612" y="888"/>
                  </a:cubicBezTo>
                  <a:lnTo>
                    <a:pt x="5612" y="653"/>
                  </a:lnTo>
                  <a:lnTo>
                    <a:pt x="5612" y="620"/>
                  </a:lnTo>
                  <a:cubicBezTo>
                    <a:pt x="5612" y="519"/>
                    <a:pt x="5612" y="452"/>
                    <a:pt x="5545" y="317"/>
                  </a:cubicBezTo>
                  <a:lnTo>
                    <a:pt x="5545" y="284"/>
                  </a:lnTo>
                  <a:cubicBezTo>
                    <a:pt x="5511" y="116"/>
                    <a:pt x="5343" y="15"/>
                    <a:pt x="5209" y="15"/>
                  </a:cubicBezTo>
                  <a:cubicBezTo>
                    <a:pt x="5142" y="48"/>
                    <a:pt x="5108" y="48"/>
                    <a:pt x="5108" y="116"/>
                  </a:cubicBezTo>
                  <a:cubicBezTo>
                    <a:pt x="5007" y="149"/>
                    <a:pt x="4940" y="183"/>
                    <a:pt x="4907" y="284"/>
                  </a:cubicBezTo>
                  <a:cubicBezTo>
                    <a:pt x="4839" y="351"/>
                    <a:pt x="4839" y="452"/>
                    <a:pt x="4839" y="519"/>
                  </a:cubicBezTo>
                  <a:lnTo>
                    <a:pt x="4839" y="552"/>
                  </a:lnTo>
                  <a:lnTo>
                    <a:pt x="4839" y="720"/>
                  </a:lnTo>
                  <a:lnTo>
                    <a:pt x="4839" y="956"/>
                  </a:lnTo>
                  <a:lnTo>
                    <a:pt x="4839" y="1359"/>
                  </a:lnTo>
                  <a:lnTo>
                    <a:pt x="4839" y="1393"/>
                  </a:lnTo>
                  <a:cubicBezTo>
                    <a:pt x="4806" y="1661"/>
                    <a:pt x="4705" y="1897"/>
                    <a:pt x="4638" y="2165"/>
                  </a:cubicBezTo>
                  <a:cubicBezTo>
                    <a:pt x="4571" y="2367"/>
                    <a:pt x="4436" y="2535"/>
                    <a:pt x="4302" y="2703"/>
                  </a:cubicBezTo>
                  <a:lnTo>
                    <a:pt x="3932" y="3073"/>
                  </a:lnTo>
                  <a:cubicBezTo>
                    <a:pt x="3798" y="3174"/>
                    <a:pt x="3663" y="3241"/>
                    <a:pt x="3495" y="3342"/>
                  </a:cubicBezTo>
                  <a:cubicBezTo>
                    <a:pt x="3327" y="3375"/>
                    <a:pt x="3226" y="3443"/>
                    <a:pt x="3025" y="3443"/>
                  </a:cubicBezTo>
                  <a:lnTo>
                    <a:pt x="2588" y="3443"/>
                  </a:lnTo>
                  <a:cubicBezTo>
                    <a:pt x="2420" y="3409"/>
                    <a:pt x="2252" y="3375"/>
                    <a:pt x="2117" y="3342"/>
                  </a:cubicBezTo>
                  <a:cubicBezTo>
                    <a:pt x="1949" y="3241"/>
                    <a:pt x="1815" y="3174"/>
                    <a:pt x="1680" y="3073"/>
                  </a:cubicBezTo>
                  <a:cubicBezTo>
                    <a:pt x="1512" y="2972"/>
                    <a:pt x="1412" y="2838"/>
                    <a:pt x="1277" y="2670"/>
                  </a:cubicBezTo>
                  <a:cubicBezTo>
                    <a:pt x="1143" y="2502"/>
                    <a:pt x="1008" y="2266"/>
                    <a:pt x="941" y="2132"/>
                  </a:cubicBezTo>
                  <a:cubicBezTo>
                    <a:pt x="840" y="1863"/>
                    <a:pt x="773" y="1628"/>
                    <a:pt x="739" y="1325"/>
                  </a:cubicBezTo>
                  <a:cubicBezTo>
                    <a:pt x="672" y="1023"/>
                    <a:pt x="672" y="720"/>
                    <a:pt x="739" y="452"/>
                  </a:cubicBezTo>
                  <a:cubicBezTo>
                    <a:pt x="739" y="351"/>
                    <a:pt x="739" y="284"/>
                    <a:pt x="672" y="183"/>
                  </a:cubicBezTo>
                  <a:cubicBezTo>
                    <a:pt x="639" y="116"/>
                    <a:pt x="571" y="48"/>
                    <a:pt x="471" y="15"/>
                  </a:cubicBezTo>
                  <a:cubicBezTo>
                    <a:pt x="451" y="5"/>
                    <a:pt x="428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3665900" y="1130150"/>
              <a:ext cx="393225" cy="178975"/>
            </a:xfrm>
            <a:custGeom>
              <a:avLst/>
              <a:gdLst/>
              <a:ahLst/>
              <a:cxnLst/>
              <a:rect l="l" t="t" r="r" b="b"/>
              <a:pathLst>
                <a:path w="15729" h="7159" extrusionOk="0">
                  <a:moveTo>
                    <a:pt x="8335" y="0"/>
                  </a:moveTo>
                  <a:cubicBezTo>
                    <a:pt x="7259" y="34"/>
                    <a:pt x="6319" y="202"/>
                    <a:pt x="5344" y="504"/>
                  </a:cubicBezTo>
                  <a:cubicBezTo>
                    <a:pt x="4235" y="840"/>
                    <a:pt x="3227" y="1412"/>
                    <a:pt x="2319" y="2117"/>
                  </a:cubicBezTo>
                  <a:cubicBezTo>
                    <a:pt x="1647" y="2655"/>
                    <a:pt x="1042" y="3394"/>
                    <a:pt x="673" y="4201"/>
                  </a:cubicBezTo>
                  <a:cubicBezTo>
                    <a:pt x="269" y="5041"/>
                    <a:pt x="34" y="5915"/>
                    <a:pt x="1" y="6822"/>
                  </a:cubicBezTo>
                  <a:cubicBezTo>
                    <a:pt x="1" y="6990"/>
                    <a:pt x="169" y="7158"/>
                    <a:pt x="337" y="7158"/>
                  </a:cubicBezTo>
                  <a:cubicBezTo>
                    <a:pt x="505" y="7158"/>
                    <a:pt x="673" y="6990"/>
                    <a:pt x="673" y="6822"/>
                  </a:cubicBezTo>
                  <a:cubicBezTo>
                    <a:pt x="673" y="6654"/>
                    <a:pt x="673" y="6486"/>
                    <a:pt x="706" y="6318"/>
                  </a:cubicBezTo>
                  <a:cubicBezTo>
                    <a:pt x="774" y="5915"/>
                    <a:pt x="874" y="5512"/>
                    <a:pt x="1009" y="5142"/>
                  </a:cubicBezTo>
                  <a:cubicBezTo>
                    <a:pt x="1177" y="4739"/>
                    <a:pt x="1378" y="4403"/>
                    <a:pt x="1681" y="4033"/>
                  </a:cubicBezTo>
                  <a:lnTo>
                    <a:pt x="1681" y="4033"/>
                  </a:lnTo>
                  <a:lnTo>
                    <a:pt x="1614" y="4100"/>
                  </a:lnTo>
                  <a:cubicBezTo>
                    <a:pt x="1883" y="3730"/>
                    <a:pt x="2286" y="3361"/>
                    <a:pt x="2655" y="3058"/>
                  </a:cubicBezTo>
                  <a:cubicBezTo>
                    <a:pt x="3126" y="2722"/>
                    <a:pt x="3630" y="2420"/>
                    <a:pt x="4134" y="2185"/>
                  </a:cubicBezTo>
                  <a:cubicBezTo>
                    <a:pt x="4840" y="1882"/>
                    <a:pt x="5579" y="1681"/>
                    <a:pt x="6352" y="1546"/>
                  </a:cubicBezTo>
                  <a:cubicBezTo>
                    <a:pt x="6784" y="1492"/>
                    <a:pt x="7206" y="1457"/>
                    <a:pt x="7628" y="1457"/>
                  </a:cubicBezTo>
                  <a:cubicBezTo>
                    <a:pt x="7996" y="1457"/>
                    <a:pt x="8363" y="1484"/>
                    <a:pt x="8738" y="1546"/>
                  </a:cubicBezTo>
                  <a:cubicBezTo>
                    <a:pt x="9377" y="1613"/>
                    <a:pt x="10015" y="1781"/>
                    <a:pt x="10586" y="2050"/>
                  </a:cubicBezTo>
                  <a:cubicBezTo>
                    <a:pt x="11057" y="2252"/>
                    <a:pt x="11460" y="2521"/>
                    <a:pt x="11863" y="2756"/>
                  </a:cubicBezTo>
                  <a:cubicBezTo>
                    <a:pt x="12267" y="3092"/>
                    <a:pt x="12603" y="3462"/>
                    <a:pt x="12939" y="3898"/>
                  </a:cubicBezTo>
                  <a:lnTo>
                    <a:pt x="14081" y="5411"/>
                  </a:lnTo>
                  <a:cubicBezTo>
                    <a:pt x="14216" y="5545"/>
                    <a:pt x="14317" y="5612"/>
                    <a:pt x="14485" y="5646"/>
                  </a:cubicBezTo>
                  <a:cubicBezTo>
                    <a:pt x="14591" y="5686"/>
                    <a:pt x="14692" y="5705"/>
                    <a:pt x="14789" y="5705"/>
                  </a:cubicBezTo>
                  <a:cubicBezTo>
                    <a:pt x="14939" y="5705"/>
                    <a:pt x="15082" y="5660"/>
                    <a:pt x="15224" y="5579"/>
                  </a:cubicBezTo>
                  <a:cubicBezTo>
                    <a:pt x="15426" y="5444"/>
                    <a:pt x="15560" y="5243"/>
                    <a:pt x="15627" y="5041"/>
                  </a:cubicBezTo>
                  <a:cubicBezTo>
                    <a:pt x="15728" y="4772"/>
                    <a:pt x="15627" y="4571"/>
                    <a:pt x="15560" y="4302"/>
                  </a:cubicBezTo>
                  <a:cubicBezTo>
                    <a:pt x="15123" y="3428"/>
                    <a:pt x="14485" y="2722"/>
                    <a:pt x="13813" y="2050"/>
                  </a:cubicBezTo>
                  <a:cubicBezTo>
                    <a:pt x="13376" y="1580"/>
                    <a:pt x="12804" y="1210"/>
                    <a:pt x="12233" y="874"/>
                  </a:cubicBezTo>
                  <a:cubicBezTo>
                    <a:pt x="11191" y="336"/>
                    <a:pt x="10015" y="67"/>
                    <a:pt x="8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4133025" y="1464525"/>
              <a:ext cx="105050" cy="144900"/>
            </a:xfrm>
            <a:custGeom>
              <a:avLst/>
              <a:gdLst/>
              <a:ahLst/>
              <a:cxnLst/>
              <a:rect l="l" t="t" r="r" b="b"/>
              <a:pathLst>
                <a:path w="4202" h="5796" extrusionOk="0">
                  <a:moveTo>
                    <a:pt x="1513" y="908"/>
                  </a:moveTo>
                  <a:cubicBezTo>
                    <a:pt x="1513" y="924"/>
                    <a:pt x="1513" y="933"/>
                    <a:pt x="1508" y="933"/>
                  </a:cubicBezTo>
                  <a:cubicBezTo>
                    <a:pt x="1504" y="933"/>
                    <a:pt x="1496" y="924"/>
                    <a:pt x="1479" y="908"/>
                  </a:cubicBezTo>
                  <a:close/>
                  <a:moveTo>
                    <a:pt x="841" y="0"/>
                  </a:moveTo>
                  <a:cubicBezTo>
                    <a:pt x="673" y="0"/>
                    <a:pt x="505" y="0"/>
                    <a:pt x="336" y="67"/>
                  </a:cubicBezTo>
                  <a:cubicBezTo>
                    <a:pt x="269" y="67"/>
                    <a:pt x="168" y="135"/>
                    <a:pt x="101" y="236"/>
                  </a:cubicBezTo>
                  <a:cubicBezTo>
                    <a:pt x="34" y="303"/>
                    <a:pt x="0" y="437"/>
                    <a:pt x="34" y="504"/>
                  </a:cubicBezTo>
                  <a:cubicBezTo>
                    <a:pt x="101" y="605"/>
                    <a:pt x="135" y="672"/>
                    <a:pt x="202" y="773"/>
                  </a:cubicBezTo>
                  <a:cubicBezTo>
                    <a:pt x="303" y="807"/>
                    <a:pt x="370" y="807"/>
                    <a:pt x="471" y="807"/>
                  </a:cubicBezTo>
                  <a:cubicBezTo>
                    <a:pt x="583" y="807"/>
                    <a:pt x="710" y="792"/>
                    <a:pt x="832" y="792"/>
                  </a:cubicBezTo>
                  <a:cubicBezTo>
                    <a:pt x="893" y="792"/>
                    <a:pt x="953" y="796"/>
                    <a:pt x="1009" y="807"/>
                  </a:cubicBezTo>
                  <a:cubicBezTo>
                    <a:pt x="1143" y="840"/>
                    <a:pt x="1311" y="840"/>
                    <a:pt x="1445" y="941"/>
                  </a:cubicBezTo>
                  <a:cubicBezTo>
                    <a:pt x="1580" y="1008"/>
                    <a:pt x="1681" y="1076"/>
                    <a:pt x="1815" y="1143"/>
                  </a:cubicBezTo>
                  <a:cubicBezTo>
                    <a:pt x="1983" y="1277"/>
                    <a:pt x="2118" y="1412"/>
                    <a:pt x="2218" y="1580"/>
                  </a:cubicBezTo>
                  <a:cubicBezTo>
                    <a:pt x="2386" y="1781"/>
                    <a:pt x="2521" y="2017"/>
                    <a:pt x="2655" y="2285"/>
                  </a:cubicBezTo>
                  <a:cubicBezTo>
                    <a:pt x="2823" y="2655"/>
                    <a:pt x="2891" y="3092"/>
                    <a:pt x="2991" y="3462"/>
                  </a:cubicBezTo>
                  <a:cubicBezTo>
                    <a:pt x="3025" y="3831"/>
                    <a:pt x="3025" y="4201"/>
                    <a:pt x="2991" y="4604"/>
                  </a:cubicBezTo>
                  <a:cubicBezTo>
                    <a:pt x="2958" y="4772"/>
                    <a:pt x="2958" y="4873"/>
                    <a:pt x="2891" y="5041"/>
                  </a:cubicBezTo>
                  <a:cubicBezTo>
                    <a:pt x="2823" y="5344"/>
                    <a:pt x="3025" y="5680"/>
                    <a:pt x="3327" y="5780"/>
                  </a:cubicBezTo>
                  <a:cubicBezTo>
                    <a:pt x="3372" y="5790"/>
                    <a:pt x="3416" y="5795"/>
                    <a:pt x="3461" y="5795"/>
                  </a:cubicBezTo>
                  <a:cubicBezTo>
                    <a:pt x="3722" y="5795"/>
                    <a:pt x="3976" y="5631"/>
                    <a:pt x="4033" y="5344"/>
                  </a:cubicBezTo>
                  <a:cubicBezTo>
                    <a:pt x="4201" y="4705"/>
                    <a:pt x="4201" y="4100"/>
                    <a:pt x="4134" y="3462"/>
                  </a:cubicBezTo>
                  <a:cubicBezTo>
                    <a:pt x="4033" y="2823"/>
                    <a:pt x="3831" y="2185"/>
                    <a:pt x="3495" y="1647"/>
                  </a:cubicBezTo>
                  <a:cubicBezTo>
                    <a:pt x="3193" y="1143"/>
                    <a:pt x="2723" y="672"/>
                    <a:pt x="2218" y="336"/>
                  </a:cubicBezTo>
                  <a:cubicBezTo>
                    <a:pt x="1983" y="236"/>
                    <a:pt x="1681" y="101"/>
                    <a:pt x="1378" y="67"/>
                  </a:cubicBezTo>
                  <a:cubicBezTo>
                    <a:pt x="1210" y="0"/>
                    <a:pt x="1009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4042300" y="1296450"/>
              <a:ext cx="43700" cy="44600"/>
            </a:xfrm>
            <a:custGeom>
              <a:avLst/>
              <a:gdLst/>
              <a:ahLst/>
              <a:cxnLst/>
              <a:rect l="l" t="t" r="r" b="b"/>
              <a:pathLst>
                <a:path w="1748" h="1784" extrusionOk="0">
                  <a:moveTo>
                    <a:pt x="823" y="0"/>
                  </a:moveTo>
                  <a:cubicBezTo>
                    <a:pt x="375" y="0"/>
                    <a:pt x="0" y="424"/>
                    <a:pt x="0" y="910"/>
                  </a:cubicBezTo>
                  <a:cubicBezTo>
                    <a:pt x="0" y="1414"/>
                    <a:pt x="403" y="1783"/>
                    <a:pt x="874" y="1783"/>
                  </a:cubicBezTo>
                  <a:cubicBezTo>
                    <a:pt x="1378" y="1783"/>
                    <a:pt x="1748" y="1346"/>
                    <a:pt x="1748" y="910"/>
                  </a:cubicBezTo>
                  <a:cubicBezTo>
                    <a:pt x="1748" y="405"/>
                    <a:pt x="1344" y="2"/>
                    <a:pt x="874" y="2"/>
                  </a:cubicBezTo>
                  <a:cubicBezTo>
                    <a:pt x="857" y="1"/>
                    <a:pt x="840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4036425" y="1543013"/>
              <a:ext cx="128698" cy="127824"/>
            </a:xfrm>
            <a:custGeom>
              <a:avLst/>
              <a:gdLst/>
              <a:ahLst/>
              <a:cxnLst/>
              <a:rect l="l" t="t" r="r" b="b"/>
              <a:pathLst>
                <a:path w="4874" h="4840" extrusionOk="0">
                  <a:moveTo>
                    <a:pt x="2454" y="1"/>
                  </a:moveTo>
                  <a:cubicBezTo>
                    <a:pt x="1110" y="1"/>
                    <a:pt x="1" y="1076"/>
                    <a:pt x="1" y="2420"/>
                  </a:cubicBezTo>
                  <a:cubicBezTo>
                    <a:pt x="1" y="3764"/>
                    <a:pt x="1110" y="4840"/>
                    <a:pt x="2454" y="4840"/>
                  </a:cubicBezTo>
                  <a:cubicBezTo>
                    <a:pt x="3093" y="4840"/>
                    <a:pt x="3697" y="4571"/>
                    <a:pt x="4168" y="4101"/>
                  </a:cubicBezTo>
                  <a:cubicBezTo>
                    <a:pt x="4638" y="3664"/>
                    <a:pt x="4874" y="3059"/>
                    <a:pt x="4874" y="2387"/>
                  </a:cubicBezTo>
                  <a:cubicBezTo>
                    <a:pt x="4840" y="1076"/>
                    <a:pt x="3765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3371600" y="1548595"/>
              <a:ext cx="128700" cy="126943"/>
            </a:xfrm>
            <a:custGeom>
              <a:avLst/>
              <a:gdLst/>
              <a:ahLst/>
              <a:cxnLst/>
              <a:rect l="l" t="t" r="r" b="b"/>
              <a:pathLst>
                <a:path w="4908" h="4841" extrusionOk="0">
                  <a:moveTo>
                    <a:pt x="2454" y="1"/>
                  </a:moveTo>
                  <a:cubicBezTo>
                    <a:pt x="1782" y="1"/>
                    <a:pt x="1177" y="270"/>
                    <a:pt x="740" y="740"/>
                  </a:cubicBezTo>
                  <a:cubicBezTo>
                    <a:pt x="270" y="1177"/>
                    <a:pt x="1" y="1782"/>
                    <a:pt x="1" y="2454"/>
                  </a:cubicBezTo>
                  <a:cubicBezTo>
                    <a:pt x="1" y="3798"/>
                    <a:pt x="1110" y="4840"/>
                    <a:pt x="2454" y="4840"/>
                  </a:cubicBezTo>
                  <a:cubicBezTo>
                    <a:pt x="3093" y="4840"/>
                    <a:pt x="3697" y="4605"/>
                    <a:pt x="4168" y="4134"/>
                  </a:cubicBezTo>
                  <a:cubicBezTo>
                    <a:pt x="4638" y="3664"/>
                    <a:pt x="4907" y="3093"/>
                    <a:pt x="4907" y="2420"/>
                  </a:cubicBezTo>
                  <a:cubicBezTo>
                    <a:pt x="4907" y="1110"/>
                    <a:pt x="3798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48" name="Google Shape;248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65" name="Google Shape;265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5" name="Google Shape;275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9" r:id="rId9"/>
    <p:sldLayoutId id="2147483660" r:id="rId10"/>
    <p:sldLayoutId id="2147483664" r:id="rId11"/>
    <p:sldLayoutId id="2147483665" r:id="rId12"/>
    <p:sldLayoutId id="2147483674" r:id="rId13"/>
    <p:sldLayoutId id="21474836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freesvg.org/1545655906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freepngimg.com/png/47294-school-bus-png-image-high-quality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5"/>
          <p:cNvSpPr txBox="1">
            <a:spLocks noGrp="1"/>
          </p:cNvSpPr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Pearl Lower Elementary</a:t>
            </a:r>
            <a:br>
              <a:rPr lang="en" dirty="0"/>
            </a:br>
            <a:br>
              <a:rPr lang="en" dirty="0"/>
            </a:br>
            <a:r>
              <a:rPr lang="en" dirty="0"/>
              <a:t> 2022 – 2023</a:t>
            </a:r>
            <a:br>
              <a:rPr lang="en" dirty="0"/>
            </a:br>
            <a:r>
              <a:rPr lang="en" dirty="0"/>
              <a:t>Open House</a:t>
            </a:r>
            <a:endParaRPr dirty="0"/>
          </a:p>
        </p:txBody>
      </p:sp>
      <p:sp>
        <p:nvSpPr>
          <p:cNvPr id="640" name="Google Shape;640;p35"/>
          <p:cNvSpPr txBox="1">
            <a:spLocks noGrp="1"/>
          </p:cNvSpPr>
          <p:nvPr>
            <p:ph type="subTitle" idx="1"/>
          </p:nvPr>
        </p:nvSpPr>
        <p:spPr>
          <a:xfrm>
            <a:off x="610700" y="36703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“We’re Wild About Learning!”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Title I Meeting</a:t>
            </a:r>
            <a:endParaRPr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7285D7-B548-F236-A3EF-62BB3012E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7"/>
    </mc:Choice>
    <mc:Fallback xmlns="">
      <p:transition spd="slow" advTm="13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55"/>
          <p:cNvSpPr txBox="1">
            <a:spLocks noGrp="1"/>
          </p:cNvSpPr>
          <p:nvPr>
            <p:ph type="subTitle" idx="1"/>
          </p:nvPr>
        </p:nvSpPr>
        <p:spPr>
          <a:xfrm flipH="1">
            <a:off x="1308100" y="943025"/>
            <a:ext cx="6527799" cy="28669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Absence Excuses – please send a doctor’s excuse or parent note to school with your child when they return to school from being absent.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Money - please label a bag or envelope with  your child’s first and last name and teacher’s name when sending money or lunch money to school. </a:t>
            </a:r>
            <a:endParaRPr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93A570-C98C-0C23-7AF0-8DBD23F53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3"/>
    </mc:Choice>
    <mc:Fallback xmlns="">
      <p:transition spd="slow" advTm="24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59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Communication is Key!</a:t>
            </a:r>
            <a:endParaRPr dirty="0"/>
          </a:p>
        </p:txBody>
      </p:sp>
      <p:sp>
        <p:nvSpPr>
          <p:cNvPr id="2081" name="Google Shape;2081;p59"/>
          <p:cNvSpPr txBox="1">
            <a:spLocks noGrp="1"/>
          </p:cNvSpPr>
          <p:nvPr>
            <p:ph type="title" idx="4294967295"/>
          </p:nvPr>
        </p:nvSpPr>
        <p:spPr>
          <a:xfrm>
            <a:off x="1894384" y="2737651"/>
            <a:ext cx="463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01</a:t>
            </a:r>
            <a:endParaRPr sz="1600"/>
          </a:p>
        </p:txBody>
      </p:sp>
      <p:sp>
        <p:nvSpPr>
          <p:cNvPr id="2082" name="Google Shape;2082;p59"/>
          <p:cNvSpPr txBox="1">
            <a:spLocks noGrp="1"/>
          </p:cNvSpPr>
          <p:nvPr>
            <p:ph type="title" idx="4294967295"/>
          </p:nvPr>
        </p:nvSpPr>
        <p:spPr>
          <a:xfrm>
            <a:off x="3618259" y="2737651"/>
            <a:ext cx="463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02</a:t>
            </a:r>
            <a:endParaRPr sz="1600" dirty="0"/>
          </a:p>
        </p:txBody>
      </p:sp>
      <p:sp>
        <p:nvSpPr>
          <p:cNvPr id="2083" name="Google Shape;2083;p59"/>
          <p:cNvSpPr txBox="1">
            <a:spLocks noGrp="1"/>
          </p:cNvSpPr>
          <p:nvPr>
            <p:ph type="title" idx="4294967295"/>
          </p:nvPr>
        </p:nvSpPr>
        <p:spPr>
          <a:xfrm>
            <a:off x="7086034" y="2737651"/>
            <a:ext cx="463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04</a:t>
            </a:r>
            <a:endParaRPr sz="1600"/>
          </a:p>
        </p:txBody>
      </p:sp>
      <p:sp>
        <p:nvSpPr>
          <p:cNvPr id="2086" name="Google Shape;2086;p59"/>
          <p:cNvSpPr txBox="1">
            <a:spLocks noGrp="1"/>
          </p:cNvSpPr>
          <p:nvPr>
            <p:ph type="subTitle" idx="4294967295"/>
          </p:nvPr>
        </p:nvSpPr>
        <p:spPr>
          <a:xfrm flipH="1">
            <a:off x="1060827" y="1832879"/>
            <a:ext cx="21189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latin typeface="Gaegu"/>
                <a:ea typeface="Gaegu"/>
                <a:cs typeface="Gaegu"/>
                <a:sym typeface="Gaegu"/>
              </a:rPr>
              <a:t>Communication Folder</a:t>
            </a:r>
            <a:endParaRPr sz="2200" b="1" dirty="0"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087" name="Google Shape;2087;p59"/>
          <p:cNvSpPr txBox="1">
            <a:spLocks noGrp="1"/>
          </p:cNvSpPr>
          <p:nvPr>
            <p:ph type="subTitle" idx="4294967295"/>
          </p:nvPr>
        </p:nvSpPr>
        <p:spPr>
          <a:xfrm flipH="1">
            <a:off x="4634546" y="1995950"/>
            <a:ext cx="21189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latin typeface="Gaegu"/>
                <a:ea typeface="Gaegu"/>
                <a:cs typeface="Gaegu"/>
                <a:sym typeface="Gaegu"/>
              </a:rPr>
              <a:t>PLE Text Alerts</a:t>
            </a:r>
            <a:endParaRPr sz="2200" b="1" dirty="0"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088" name="Google Shape;2088;p59"/>
          <p:cNvSpPr txBox="1">
            <a:spLocks noGrp="1"/>
          </p:cNvSpPr>
          <p:nvPr>
            <p:ph type="title" idx="4294967295"/>
          </p:nvPr>
        </p:nvSpPr>
        <p:spPr>
          <a:xfrm>
            <a:off x="5428346" y="2737651"/>
            <a:ext cx="463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03</a:t>
            </a:r>
            <a:endParaRPr sz="1600"/>
          </a:p>
        </p:txBody>
      </p:sp>
      <p:grpSp>
        <p:nvGrpSpPr>
          <p:cNvPr id="2089" name="Google Shape;2089;p59"/>
          <p:cNvGrpSpPr/>
          <p:nvPr/>
        </p:nvGrpSpPr>
        <p:grpSpPr>
          <a:xfrm rot="578080">
            <a:off x="788808" y="2665050"/>
            <a:ext cx="617303" cy="389042"/>
            <a:chOff x="2760575" y="3058850"/>
            <a:chExt cx="488950" cy="308150"/>
          </a:xfrm>
        </p:grpSpPr>
        <p:sp>
          <p:nvSpPr>
            <p:cNvPr id="2090" name="Google Shape;2090;p59"/>
            <p:cNvSpPr/>
            <p:nvPr/>
          </p:nvSpPr>
          <p:spPr>
            <a:xfrm>
              <a:off x="2770125" y="3188250"/>
              <a:ext cx="479400" cy="31575"/>
            </a:xfrm>
            <a:custGeom>
              <a:avLst/>
              <a:gdLst/>
              <a:ahLst/>
              <a:cxnLst/>
              <a:rect l="l" t="t" r="r" b="b"/>
              <a:pathLst>
                <a:path w="19176" h="1263" extrusionOk="0">
                  <a:moveTo>
                    <a:pt x="267" y="1"/>
                  </a:moveTo>
                  <a:cubicBezTo>
                    <a:pt x="82" y="1"/>
                    <a:pt x="1" y="300"/>
                    <a:pt x="198" y="339"/>
                  </a:cubicBezTo>
                  <a:cubicBezTo>
                    <a:pt x="1328" y="632"/>
                    <a:pt x="2541" y="695"/>
                    <a:pt x="3692" y="757"/>
                  </a:cubicBezTo>
                  <a:cubicBezTo>
                    <a:pt x="5366" y="904"/>
                    <a:pt x="7082" y="904"/>
                    <a:pt x="8776" y="967"/>
                  </a:cubicBezTo>
                  <a:cubicBezTo>
                    <a:pt x="10429" y="1029"/>
                    <a:pt x="12061" y="967"/>
                    <a:pt x="13714" y="1050"/>
                  </a:cubicBezTo>
                  <a:cubicBezTo>
                    <a:pt x="15069" y="1099"/>
                    <a:pt x="16411" y="1263"/>
                    <a:pt x="17761" y="1263"/>
                  </a:cubicBezTo>
                  <a:cubicBezTo>
                    <a:pt x="18141" y="1263"/>
                    <a:pt x="18522" y="1250"/>
                    <a:pt x="18903" y="1218"/>
                  </a:cubicBezTo>
                  <a:cubicBezTo>
                    <a:pt x="19134" y="1176"/>
                    <a:pt x="19175" y="799"/>
                    <a:pt x="18924" y="757"/>
                  </a:cubicBezTo>
                  <a:cubicBezTo>
                    <a:pt x="18213" y="695"/>
                    <a:pt x="17491" y="689"/>
                    <a:pt x="16772" y="689"/>
                  </a:cubicBezTo>
                  <a:cubicBezTo>
                    <a:pt x="16628" y="689"/>
                    <a:pt x="16484" y="690"/>
                    <a:pt x="16341" y="690"/>
                  </a:cubicBezTo>
                  <a:cubicBezTo>
                    <a:pt x="15766" y="690"/>
                    <a:pt x="15196" y="686"/>
                    <a:pt x="14635" y="653"/>
                  </a:cubicBezTo>
                  <a:cubicBezTo>
                    <a:pt x="13191" y="590"/>
                    <a:pt x="11727" y="590"/>
                    <a:pt x="10262" y="590"/>
                  </a:cubicBezTo>
                  <a:cubicBezTo>
                    <a:pt x="8755" y="590"/>
                    <a:pt x="7228" y="506"/>
                    <a:pt x="5721" y="423"/>
                  </a:cubicBezTo>
                  <a:cubicBezTo>
                    <a:pt x="3964" y="339"/>
                    <a:pt x="2018" y="423"/>
                    <a:pt x="302" y="4"/>
                  </a:cubicBezTo>
                  <a:cubicBezTo>
                    <a:pt x="290" y="2"/>
                    <a:pt x="278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9"/>
            <p:cNvSpPr/>
            <p:nvPr/>
          </p:nvSpPr>
          <p:spPr>
            <a:xfrm>
              <a:off x="2760575" y="3198250"/>
              <a:ext cx="147375" cy="156975"/>
            </a:xfrm>
            <a:custGeom>
              <a:avLst/>
              <a:gdLst/>
              <a:ahLst/>
              <a:cxnLst/>
              <a:rect l="l" t="t" r="r" b="b"/>
              <a:pathLst>
                <a:path w="5895" h="6279" extrusionOk="0">
                  <a:moveTo>
                    <a:pt x="244" y="1"/>
                  </a:moveTo>
                  <a:cubicBezTo>
                    <a:pt x="71" y="1"/>
                    <a:pt x="0" y="236"/>
                    <a:pt x="161" y="337"/>
                  </a:cubicBezTo>
                  <a:cubicBezTo>
                    <a:pt x="412" y="504"/>
                    <a:pt x="601" y="922"/>
                    <a:pt x="768" y="1173"/>
                  </a:cubicBezTo>
                  <a:cubicBezTo>
                    <a:pt x="998" y="1550"/>
                    <a:pt x="1354" y="1864"/>
                    <a:pt x="1626" y="2199"/>
                  </a:cubicBezTo>
                  <a:cubicBezTo>
                    <a:pt x="2170" y="2889"/>
                    <a:pt x="2756" y="3580"/>
                    <a:pt x="3300" y="4291"/>
                  </a:cubicBezTo>
                  <a:cubicBezTo>
                    <a:pt x="3718" y="4814"/>
                    <a:pt x="4367" y="5212"/>
                    <a:pt x="4702" y="5756"/>
                  </a:cubicBezTo>
                  <a:cubicBezTo>
                    <a:pt x="4911" y="6091"/>
                    <a:pt x="5099" y="6258"/>
                    <a:pt x="5476" y="6279"/>
                  </a:cubicBezTo>
                  <a:cubicBezTo>
                    <a:pt x="5685" y="6279"/>
                    <a:pt x="5894" y="5986"/>
                    <a:pt x="5643" y="5860"/>
                  </a:cubicBezTo>
                  <a:cubicBezTo>
                    <a:pt x="5204" y="5588"/>
                    <a:pt x="4764" y="4961"/>
                    <a:pt x="4346" y="4626"/>
                  </a:cubicBezTo>
                  <a:cubicBezTo>
                    <a:pt x="3718" y="4124"/>
                    <a:pt x="3216" y="3391"/>
                    <a:pt x="2714" y="2806"/>
                  </a:cubicBezTo>
                  <a:cubicBezTo>
                    <a:pt x="2149" y="2115"/>
                    <a:pt x="1500" y="1445"/>
                    <a:pt x="998" y="713"/>
                  </a:cubicBezTo>
                  <a:cubicBezTo>
                    <a:pt x="789" y="420"/>
                    <a:pt x="621" y="127"/>
                    <a:pt x="308" y="2"/>
                  </a:cubicBezTo>
                  <a:cubicBezTo>
                    <a:pt x="308" y="5"/>
                    <a:pt x="308" y="8"/>
                    <a:pt x="308" y="11"/>
                  </a:cubicBezTo>
                  <a:lnTo>
                    <a:pt x="308" y="11"/>
                  </a:lnTo>
                  <a:cubicBezTo>
                    <a:pt x="295" y="8"/>
                    <a:pt x="281" y="5"/>
                    <a:pt x="266" y="2"/>
                  </a:cubicBezTo>
                  <a:cubicBezTo>
                    <a:pt x="258" y="1"/>
                    <a:pt x="25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9"/>
            <p:cNvSpPr/>
            <p:nvPr/>
          </p:nvSpPr>
          <p:spPr>
            <a:xfrm>
              <a:off x="2884375" y="3351325"/>
              <a:ext cx="280400" cy="14900"/>
            </a:xfrm>
            <a:custGeom>
              <a:avLst/>
              <a:gdLst/>
              <a:ahLst/>
              <a:cxnLst/>
              <a:rect l="l" t="t" r="r" b="b"/>
              <a:pathLst>
                <a:path w="11216" h="596" extrusionOk="0">
                  <a:moveTo>
                    <a:pt x="1122" y="1"/>
                  </a:moveTo>
                  <a:cubicBezTo>
                    <a:pt x="798" y="1"/>
                    <a:pt x="474" y="9"/>
                    <a:pt x="147" y="30"/>
                  </a:cubicBezTo>
                  <a:cubicBezTo>
                    <a:pt x="22" y="30"/>
                    <a:pt x="1" y="240"/>
                    <a:pt x="147" y="260"/>
                  </a:cubicBezTo>
                  <a:cubicBezTo>
                    <a:pt x="3725" y="470"/>
                    <a:pt x="7261" y="595"/>
                    <a:pt x="10839" y="595"/>
                  </a:cubicBezTo>
                  <a:cubicBezTo>
                    <a:pt x="11216" y="595"/>
                    <a:pt x="11195" y="93"/>
                    <a:pt x="10839" y="93"/>
                  </a:cubicBezTo>
                  <a:cubicBezTo>
                    <a:pt x="8893" y="135"/>
                    <a:pt x="6947" y="135"/>
                    <a:pt x="4980" y="135"/>
                  </a:cubicBezTo>
                  <a:cubicBezTo>
                    <a:pt x="3692" y="135"/>
                    <a:pt x="2416" y="1"/>
                    <a:pt x="1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9"/>
            <p:cNvSpPr/>
            <p:nvPr/>
          </p:nvSpPr>
          <p:spPr>
            <a:xfrm>
              <a:off x="3135600" y="3209775"/>
              <a:ext cx="110325" cy="157225"/>
            </a:xfrm>
            <a:custGeom>
              <a:avLst/>
              <a:gdLst/>
              <a:ahLst/>
              <a:cxnLst/>
              <a:rect l="l" t="t" r="r" b="b"/>
              <a:pathLst>
                <a:path w="4413" h="6289" extrusionOk="0">
                  <a:moveTo>
                    <a:pt x="4254" y="1"/>
                  </a:moveTo>
                  <a:cubicBezTo>
                    <a:pt x="4195" y="1"/>
                    <a:pt x="4135" y="34"/>
                    <a:pt x="4117" y="106"/>
                  </a:cubicBezTo>
                  <a:cubicBezTo>
                    <a:pt x="3991" y="629"/>
                    <a:pt x="3573" y="1089"/>
                    <a:pt x="3343" y="1570"/>
                  </a:cubicBezTo>
                  <a:cubicBezTo>
                    <a:pt x="3050" y="2156"/>
                    <a:pt x="2778" y="2700"/>
                    <a:pt x="2464" y="3244"/>
                  </a:cubicBezTo>
                  <a:cubicBezTo>
                    <a:pt x="1920" y="4186"/>
                    <a:pt x="1167" y="5169"/>
                    <a:pt x="267" y="5755"/>
                  </a:cubicBezTo>
                  <a:cubicBezTo>
                    <a:pt x="0" y="5955"/>
                    <a:pt x="185" y="6288"/>
                    <a:pt x="430" y="6288"/>
                  </a:cubicBezTo>
                  <a:cubicBezTo>
                    <a:pt x="493" y="6288"/>
                    <a:pt x="559" y="6266"/>
                    <a:pt x="623" y="6215"/>
                  </a:cubicBezTo>
                  <a:cubicBezTo>
                    <a:pt x="1502" y="5483"/>
                    <a:pt x="2234" y="4437"/>
                    <a:pt x="2841" y="3433"/>
                  </a:cubicBezTo>
                  <a:cubicBezTo>
                    <a:pt x="3238" y="2805"/>
                    <a:pt x="3489" y="2093"/>
                    <a:pt x="3803" y="1445"/>
                  </a:cubicBezTo>
                  <a:cubicBezTo>
                    <a:pt x="4012" y="964"/>
                    <a:pt x="4305" y="650"/>
                    <a:pt x="4389" y="168"/>
                  </a:cubicBezTo>
                  <a:cubicBezTo>
                    <a:pt x="4413" y="61"/>
                    <a:pt x="4334" y="1"/>
                    <a:pt x="4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9"/>
            <p:cNvSpPr/>
            <p:nvPr/>
          </p:nvSpPr>
          <p:spPr>
            <a:xfrm>
              <a:off x="2893550" y="3059575"/>
              <a:ext cx="137800" cy="151550"/>
            </a:xfrm>
            <a:custGeom>
              <a:avLst/>
              <a:gdLst/>
              <a:ahLst/>
              <a:cxnLst/>
              <a:rect l="l" t="t" r="r" b="b"/>
              <a:pathLst>
                <a:path w="5512" h="6062" extrusionOk="0">
                  <a:moveTo>
                    <a:pt x="5263" y="1"/>
                  </a:moveTo>
                  <a:cubicBezTo>
                    <a:pt x="5190" y="1"/>
                    <a:pt x="5112" y="28"/>
                    <a:pt x="5053" y="88"/>
                  </a:cubicBezTo>
                  <a:cubicBezTo>
                    <a:pt x="4111" y="1029"/>
                    <a:pt x="3253" y="2075"/>
                    <a:pt x="2333" y="3038"/>
                  </a:cubicBezTo>
                  <a:cubicBezTo>
                    <a:pt x="1538" y="3896"/>
                    <a:pt x="910" y="4921"/>
                    <a:pt x="94" y="5800"/>
                  </a:cubicBezTo>
                  <a:cubicBezTo>
                    <a:pt x="0" y="5925"/>
                    <a:pt x="82" y="6062"/>
                    <a:pt x="181" y="6062"/>
                  </a:cubicBezTo>
                  <a:cubicBezTo>
                    <a:pt x="215" y="6062"/>
                    <a:pt x="251" y="6046"/>
                    <a:pt x="282" y="6009"/>
                  </a:cubicBezTo>
                  <a:cubicBezTo>
                    <a:pt x="952" y="5381"/>
                    <a:pt x="1580" y="4649"/>
                    <a:pt x="2165" y="3896"/>
                  </a:cubicBezTo>
                  <a:cubicBezTo>
                    <a:pt x="3038" y="2705"/>
                    <a:pt x="4231" y="1628"/>
                    <a:pt x="5262" y="574"/>
                  </a:cubicBezTo>
                  <a:lnTo>
                    <a:pt x="5262" y="574"/>
                  </a:lnTo>
                  <a:cubicBezTo>
                    <a:pt x="5307" y="561"/>
                    <a:pt x="5349" y="533"/>
                    <a:pt x="5367" y="506"/>
                  </a:cubicBezTo>
                  <a:cubicBezTo>
                    <a:pt x="5394" y="469"/>
                    <a:pt x="5414" y="436"/>
                    <a:pt x="5429" y="402"/>
                  </a:cubicBezTo>
                  <a:lnTo>
                    <a:pt x="5429" y="402"/>
                  </a:lnTo>
                  <a:cubicBezTo>
                    <a:pt x="5429" y="402"/>
                    <a:pt x="5429" y="402"/>
                    <a:pt x="5430" y="402"/>
                  </a:cubicBezTo>
                  <a:cubicBezTo>
                    <a:pt x="5429" y="401"/>
                    <a:pt x="5429" y="401"/>
                    <a:pt x="5429" y="401"/>
                  </a:cubicBezTo>
                  <a:lnTo>
                    <a:pt x="5429" y="401"/>
                  </a:lnTo>
                  <a:cubicBezTo>
                    <a:pt x="5448" y="358"/>
                    <a:pt x="5460" y="313"/>
                    <a:pt x="5471" y="255"/>
                  </a:cubicBezTo>
                  <a:cubicBezTo>
                    <a:pt x="5512" y="93"/>
                    <a:pt x="5395" y="1"/>
                    <a:pt x="5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9"/>
            <p:cNvSpPr/>
            <p:nvPr/>
          </p:nvSpPr>
          <p:spPr>
            <a:xfrm>
              <a:off x="3015650" y="3063475"/>
              <a:ext cx="125725" cy="148825"/>
            </a:xfrm>
            <a:custGeom>
              <a:avLst/>
              <a:gdLst/>
              <a:ahLst/>
              <a:cxnLst/>
              <a:rect l="l" t="t" r="r" b="b"/>
              <a:pathLst>
                <a:path w="5029" h="5953" extrusionOk="0">
                  <a:moveTo>
                    <a:pt x="152" y="0"/>
                  </a:moveTo>
                  <a:cubicBezTo>
                    <a:pt x="70" y="0"/>
                    <a:pt x="1" y="104"/>
                    <a:pt x="64" y="183"/>
                  </a:cubicBezTo>
                  <a:cubicBezTo>
                    <a:pt x="1027" y="1187"/>
                    <a:pt x="1864" y="2191"/>
                    <a:pt x="2617" y="3342"/>
                  </a:cubicBezTo>
                  <a:cubicBezTo>
                    <a:pt x="3203" y="4263"/>
                    <a:pt x="4123" y="4891"/>
                    <a:pt x="4647" y="5853"/>
                  </a:cubicBezTo>
                  <a:cubicBezTo>
                    <a:pt x="4685" y="5923"/>
                    <a:pt x="4750" y="5952"/>
                    <a:pt x="4814" y="5952"/>
                  </a:cubicBezTo>
                  <a:cubicBezTo>
                    <a:pt x="4922" y="5952"/>
                    <a:pt x="5029" y="5867"/>
                    <a:pt x="5002" y="5748"/>
                  </a:cubicBezTo>
                  <a:cubicBezTo>
                    <a:pt x="4751" y="4681"/>
                    <a:pt x="3579" y="4033"/>
                    <a:pt x="2952" y="3175"/>
                  </a:cubicBezTo>
                  <a:cubicBezTo>
                    <a:pt x="2136" y="2045"/>
                    <a:pt x="1215" y="999"/>
                    <a:pt x="232" y="36"/>
                  </a:cubicBezTo>
                  <a:cubicBezTo>
                    <a:pt x="206" y="11"/>
                    <a:pt x="178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9"/>
            <p:cNvSpPr/>
            <p:nvPr/>
          </p:nvSpPr>
          <p:spPr>
            <a:xfrm>
              <a:off x="3000500" y="3068950"/>
              <a:ext cx="21475" cy="133075"/>
            </a:xfrm>
            <a:custGeom>
              <a:avLst/>
              <a:gdLst/>
              <a:ahLst/>
              <a:cxnLst/>
              <a:rect l="l" t="t" r="r" b="b"/>
              <a:pathLst>
                <a:path w="859" h="5323" extrusionOk="0">
                  <a:moveTo>
                    <a:pt x="571" y="0"/>
                  </a:moveTo>
                  <a:cubicBezTo>
                    <a:pt x="513" y="0"/>
                    <a:pt x="439" y="66"/>
                    <a:pt x="482" y="152"/>
                  </a:cubicBezTo>
                  <a:cubicBezTo>
                    <a:pt x="545" y="361"/>
                    <a:pt x="419" y="926"/>
                    <a:pt x="398" y="1198"/>
                  </a:cubicBezTo>
                  <a:cubicBezTo>
                    <a:pt x="377" y="1763"/>
                    <a:pt x="335" y="2328"/>
                    <a:pt x="189" y="2872"/>
                  </a:cubicBezTo>
                  <a:cubicBezTo>
                    <a:pt x="1" y="3500"/>
                    <a:pt x="105" y="4546"/>
                    <a:pt x="189" y="5174"/>
                  </a:cubicBezTo>
                  <a:cubicBezTo>
                    <a:pt x="199" y="5276"/>
                    <a:pt x="274" y="5323"/>
                    <a:pt x="350" y="5323"/>
                  </a:cubicBezTo>
                  <a:cubicBezTo>
                    <a:pt x="431" y="5323"/>
                    <a:pt x="513" y="5270"/>
                    <a:pt x="524" y="5174"/>
                  </a:cubicBezTo>
                  <a:cubicBezTo>
                    <a:pt x="628" y="4358"/>
                    <a:pt x="398" y="3500"/>
                    <a:pt x="607" y="2705"/>
                  </a:cubicBezTo>
                  <a:cubicBezTo>
                    <a:pt x="712" y="2286"/>
                    <a:pt x="712" y="1868"/>
                    <a:pt x="712" y="1428"/>
                  </a:cubicBezTo>
                  <a:cubicBezTo>
                    <a:pt x="712" y="968"/>
                    <a:pt x="859" y="466"/>
                    <a:pt x="628" y="47"/>
                  </a:cubicBezTo>
                  <a:cubicBezTo>
                    <a:pt x="622" y="14"/>
                    <a:pt x="598" y="0"/>
                    <a:pt x="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9"/>
            <p:cNvSpPr/>
            <p:nvPr/>
          </p:nvSpPr>
          <p:spPr>
            <a:xfrm>
              <a:off x="3016575" y="3058850"/>
              <a:ext cx="32600" cy="152650"/>
            </a:xfrm>
            <a:custGeom>
              <a:avLst/>
              <a:gdLst/>
              <a:ahLst/>
              <a:cxnLst/>
              <a:rect l="l" t="t" r="r" b="b"/>
              <a:pathLst>
                <a:path w="1304" h="6106" extrusionOk="0">
                  <a:moveTo>
                    <a:pt x="125" y="0"/>
                  </a:moveTo>
                  <a:cubicBezTo>
                    <a:pt x="68" y="0"/>
                    <a:pt x="1" y="50"/>
                    <a:pt x="27" y="117"/>
                  </a:cubicBezTo>
                  <a:cubicBezTo>
                    <a:pt x="425" y="1288"/>
                    <a:pt x="550" y="2460"/>
                    <a:pt x="529" y="3695"/>
                  </a:cubicBezTo>
                  <a:cubicBezTo>
                    <a:pt x="529" y="4469"/>
                    <a:pt x="634" y="5348"/>
                    <a:pt x="1011" y="6038"/>
                  </a:cubicBezTo>
                  <a:cubicBezTo>
                    <a:pt x="1029" y="6083"/>
                    <a:pt x="1074" y="6105"/>
                    <a:pt x="1122" y="6105"/>
                  </a:cubicBezTo>
                  <a:cubicBezTo>
                    <a:pt x="1184" y="6105"/>
                    <a:pt x="1250" y="6067"/>
                    <a:pt x="1262" y="5996"/>
                  </a:cubicBezTo>
                  <a:cubicBezTo>
                    <a:pt x="1304" y="5661"/>
                    <a:pt x="1220" y="5452"/>
                    <a:pt x="1136" y="5096"/>
                  </a:cubicBezTo>
                  <a:cubicBezTo>
                    <a:pt x="969" y="4364"/>
                    <a:pt x="927" y="3695"/>
                    <a:pt x="906" y="2962"/>
                  </a:cubicBezTo>
                  <a:cubicBezTo>
                    <a:pt x="864" y="1937"/>
                    <a:pt x="613" y="995"/>
                    <a:pt x="195" y="54"/>
                  </a:cubicBezTo>
                  <a:cubicBezTo>
                    <a:pt x="187" y="16"/>
                    <a:pt x="158" y="0"/>
                    <a:pt x="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8" name="Google Shape;2098;p59"/>
          <p:cNvSpPr/>
          <p:nvPr/>
        </p:nvSpPr>
        <p:spPr>
          <a:xfrm>
            <a:off x="1383625" y="2585525"/>
            <a:ext cx="6827868" cy="829275"/>
          </a:xfrm>
          <a:custGeom>
            <a:avLst/>
            <a:gdLst/>
            <a:ahLst/>
            <a:cxnLst/>
            <a:rect l="l" t="t" r="r" b="b"/>
            <a:pathLst>
              <a:path w="297543" h="33171" extrusionOk="0">
                <a:moveTo>
                  <a:pt x="0" y="17846"/>
                </a:moveTo>
                <a:cubicBezTo>
                  <a:pt x="3387" y="17846"/>
                  <a:pt x="14514" y="17120"/>
                  <a:pt x="20320" y="17846"/>
                </a:cubicBezTo>
                <a:cubicBezTo>
                  <a:pt x="26126" y="18572"/>
                  <a:pt x="31145" y="21958"/>
                  <a:pt x="34834" y="22200"/>
                </a:cubicBezTo>
                <a:cubicBezTo>
                  <a:pt x="38523" y="22442"/>
                  <a:pt x="41184" y="21353"/>
                  <a:pt x="42454" y="19297"/>
                </a:cubicBezTo>
                <a:cubicBezTo>
                  <a:pt x="43724" y="17241"/>
                  <a:pt x="44026" y="11980"/>
                  <a:pt x="42454" y="9863"/>
                </a:cubicBezTo>
                <a:cubicBezTo>
                  <a:pt x="40882" y="7746"/>
                  <a:pt x="35621" y="6960"/>
                  <a:pt x="33020" y="6597"/>
                </a:cubicBezTo>
                <a:cubicBezTo>
                  <a:pt x="30420" y="6234"/>
                  <a:pt x="28544" y="6477"/>
                  <a:pt x="26851" y="7686"/>
                </a:cubicBezTo>
                <a:cubicBezTo>
                  <a:pt x="25158" y="8896"/>
                  <a:pt x="22437" y="11193"/>
                  <a:pt x="22860" y="13854"/>
                </a:cubicBezTo>
                <a:cubicBezTo>
                  <a:pt x="23283" y="16515"/>
                  <a:pt x="26186" y="21293"/>
                  <a:pt x="29391" y="23652"/>
                </a:cubicBezTo>
                <a:cubicBezTo>
                  <a:pt x="32596" y="26011"/>
                  <a:pt x="38341" y="29216"/>
                  <a:pt x="42091" y="28006"/>
                </a:cubicBezTo>
                <a:cubicBezTo>
                  <a:pt x="45841" y="26796"/>
                  <a:pt x="42999" y="18450"/>
                  <a:pt x="51889" y="16394"/>
                </a:cubicBezTo>
                <a:cubicBezTo>
                  <a:pt x="60779" y="14338"/>
                  <a:pt x="86299" y="17362"/>
                  <a:pt x="95431" y="15669"/>
                </a:cubicBezTo>
                <a:cubicBezTo>
                  <a:pt x="104563" y="13976"/>
                  <a:pt x="103112" y="7686"/>
                  <a:pt x="106680" y="6234"/>
                </a:cubicBezTo>
                <a:cubicBezTo>
                  <a:pt x="110248" y="4783"/>
                  <a:pt x="114482" y="5025"/>
                  <a:pt x="116840" y="6960"/>
                </a:cubicBezTo>
                <a:cubicBezTo>
                  <a:pt x="119199" y="8895"/>
                  <a:pt x="120952" y="15185"/>
                  <a:pt x="120831" y="17846"/>
                </a:cubicBezTo>
                <a:cubicBezTo>
                  <a:pt x="120710" y="20507"/>
                  <a:pt x="119440" y="22019"/>
                  <a:pt x="116114" y="22926"/>
                </a:cubicBezTo>
                <a:cubicBezTo>
                  <a:pt x="112788" y="23833"/>
                  <a:pt x="104140" y="25345"/>
                  <a:pt x="100874" y="23289"/>
                </a:cubicBezTo>
                <a:cubicBezTo>
                  <a:pt x="97608" y="21233"/>
                  <a:pt x="94343" y="14460"/>
                  <a:pt x="96520" y="10589"/>
                </a:cubicBezTo>
                <a:cubicBezTo>
                  <a:pt x="98697" y="6719"/>
                  <a:pt x="109099" y="-781"/>
                  <a:pt x="113937" y="66"/>
                </a:cubicBezTo>
                <a:cubicBezTo>
                  <a:pt x="118775" y="913"/>
                  <a:pt x="120046" y="12706"/>
                  <a:pt x="125549" y="15669"/>
                </a:cubicBezTo>
                <a:cubicBezTo>
                  <a:pt x="131052" y="18632"/>
                  <a:pt x="140607" y="17483"/>
                  <a:pt x="146957" y="17846"/>
                </a:cubicBezTo>
                <a:cubicBezTo>
                  <a:pt x="153307" y="18209"/>
                  <a:pt x="159113" y="17846"/>
                  <a:pt x="163649" y="17846"/>
                </a:cubicBezTo>
                <a:cubicBezTo>
                  <a:pt x="168185" y="17846"/>
                  <a:pt x="171329" y="16455"/>
                  <a:pt x="174171" y="17846"/>
                </a:cubicBezTo>
                <a:cubicBezTo>
                  <a:pt x="177013" y="19237"/>
                  <a:pt x="177074" y="25224"/>
                  <a:pt x="180703" y="26192"/>
                </a:cubicBezTo>
                <a:cubicBezTo>
                  <a:pt x="184332" y="27160"/>
                  <a:pt x="193040" y="26253"/>
                  <a:pt x="195943" y="23652"/>
                </a:cubicBezTo>
                <a:cubicBezTo>
                  <a:pt x="198846" y="21052"/>
                  <a:pt x="199027" y="13794"/>
                  <a:pt x="198120" y="10589"/>
                </a:cubicBezTo>
                <a:cubicBezTo>
                  <a:pt x="197213" y="7384"/>
                  <a:pt x="193887" y="5630"/>
                  <a:pt x="190500" y="4420"/>
                </a:cubicBezTo>
                <a:cubicBezTo>
                  <a:pt x="187113" y="3211"/>
                  <a:pt x="180401" y="2546"/>
                  <a:pt x="177800" y="3332"/>
                </a:cubicBezTo>
                <a:cubicBezTo>
                  <a:pt x="175200" y="4118"/>
                  <a:pt x="175139" y="5025"/>
                  <a:pt x="174897" y="9137"/>
                </a:cubicBezTo>
                <a:cubicBezTo>
                  <a:pt x="174655" y="13249"/>
                  <a:pt x="174293" y="24015"/>
                  <a:pt x="176349" y="28006"/>
                </a:cubicBezTo>
                <a:cubicBezTo>
                  <a:pt x="178405" y="31998"/>
                  <a:pt x="183182" y="33570"/>
                  <a:pt x="187234" y="33086"/>
                </a:cubicBezTo>
                <a:cubicBezTo>
                  <a:pt x="191286" y="32602"/>
                  <a:pt x="197334" y="27885"/>
                  <a:pt x="200660" y="25103"/>
                </a:cubicBezTo>
                <a:cubicBezTo>
                  <a:pt x="203986" y="22321"/>
                  <a:pt x="199571" y="17785"/>
                  <a:pt x="207191" y="16394"/>
                </a:cubicBezTo>
                <a:cubicBezTo>
                  <a:pt x="214811" y="15003"/>
                  <a:pt x="238518" y="18269"/>
                  <a:pt x="246380" y="16757"/>
                </a:cubicBezTo>
                <a:cubicBezTo>
                  <a:pt x="254242" y="15245"/>
                  <a:pt x="251581" y="9016"/>
                  <a:pt x="254363" y="7323"/>
                </a:cubicBezTo>
                <a:cubicBezTo>
                  <a:pt x="257145" y="5630"/>
                  <a:pt x="260773" y="5871"/>
                  <a:pt x="263071" y="6597"/>
                </a:cubicBezTo>
                <a:cubicBezTo>
                  <a:pt x="265369" y="7323"/>
                  <a:pt x="267183" y="10044"/>
                  <a:pt x="268151" y="11677"/>
                </a:cubicBezTo>
                <a:cubicBezTo>
                  <a:pt x="269119" y="13310"/>
                  <a:pt x="269058" y="14459"/>
                  <a:pt x="268877" y="16394"/>
                </a:cubicBezTo>
                <a:cubicBezTo>
                  <a:pt x="268696" y="18329"/>
                  <a:pt x="269180" y="22019"/>
                  <a:pt x="267063" y="23289"/>
                </a:cubicBezTo>
                <a:cubicBezTo>
                  <a:pt x="264946" y="24559"/>
                  <a:pt x="259261" y="25768"/>
                  <a:pt x="256177" y="24014"/>
                </a:cubicBezTo>
                <a:cubicBezTo>
                  <a:pt x="253093" y="22260"/>
                  <a:pt x="249222" y="16274"/>
                  <a:pt x="248557" y="12766"/>
                </a:cubicBezTo>
                <a:cubicBezTo>
                  <a:pt x="247892" y="9259"/>
                  <a:pt x="249041" y="4904"/>
                  <a:pt x="252186" y="2969"/>
                </a:cubicBezTo>
                <a:cubicBezTo>
                  <a:pt x="255331" y="1034"/>
                  <a:pt x="263374" y="-842"/>
                  <a:pt x="267426" y="1154"/>
                </a:cubicBezTo>
                <a:cubicBezTo>
                  <a:pt x="271478" y="3150"/>
                  <a:pt x="273231" y="11738"/>
                  <a:pt x="276497" y="14943"/>
                </a:cubicBezTo>
                <a:cubicBezTo>
                  <a:pt x="279763" y="18148"/>
                  <a:pt x="283512" y="19660"/>
                  <a:pt x="287020" y="20386"/>
                </a:cubicBezTo>
                <a:cubicBezTo>
                  <a:pt x="290528" y="21112"/>
                  <a:pt x="295789" y="19479"/>
                  <a:pt x="297543" y="19297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99" name="Google Shape;2099;p59"/>
          <p:cNvSpPr/>
          <p:nvPr/>
        </p:nvSpPr>
        <p:spPr>
          <a:xfrm>
            <a:off x="8211500" y="2983025"/>
            <a:ext cx="215000" cy="185050"/>
          </a:xfrm>
          <a:custGeom>
            <a:avLst/>
            <a:gdLst/>
            <a:ahLst/>
            <a:cxnLst/>
            <a:rect l="l" t="t" r="r" b="b"/>
            <a:pathLst>
              <a:path w="8600" h="7402" extrusionOk="0">
                <a:moveTo>
                  <a:pt x="879" y="0"/>
                </a:moveTo>
                <a:cubicBezTo>
                  <a:pt x="795" y="0"/>
                  <a:pt x="732" y="21"/>
                  <a:pt x="649" y="84"/>
                </a:cubicBezTo>
                <a:cubicBezTo>
                  <a:pt x="356" y="272"/>
                  <a:pt x="230" y="712"/>
                  <a:pt x="209" y="984"/>
                </a:cubicBezTo>
                <a:cubicBezTo>
                  <a:pt x="147" y="1318"/>
                  <a:pt x="147" y="1590"/>
                  <a:pt x="209" y="1904"/>
                </a:cubicBezTo>
                <a:cubicBezTo>
                  <a:pt x="230" y="2030"/>
                  <a:pt x="272" y="2176"/>
                  <a:pt x="314" y="2302"/>
                </a:cubicBezTo>
                <a:cubicBezTo>
                  <a:pt x="377" y="2511"/>
                  <a:pt x="481" y="2699"/>
                  <a:pt x="670" y="2825"/>
                </a:cubicBezTo>
                <a:cubicBezTo>
                  <a:pt x="1193" y="3285"/>
                  <a:pt x="1695" y="3787"/>
                  <a:pt x="2218" y="4269"/>
                </a:cubicBezTo>
                <a:cubicBezTo>
                  <a:pt x="1737" y="4478"/>
                  <a:pt x="1255" y="4687"/>
                  <a:pt x="774" y="4917"/>
                </a:cubicBezTo>
                <a:cubicBezTo>
                  <a:pt x="628" y="5001"/>
                  <a:pt x="460" y="5064"/>
                  <a:pt x="314" y="5168"/>
                </a:cubicBezTo>
                <a:cubicBezTo>
                  <a:pt x="209" y="5252"/>
                  <a:pt x="126" y="5357"/>
                  <a:pt x="105" y="5503"/>
                </a:cubicBezTo>
                <a:cubicBezTo>
                  <a:pt x="0" y="5754"/>
                  <a:pt x="0" y="6047"/>
                  <a:pt x="42" y="6298"/>
                </a:cubicBezTo>
                <a:cubicBezTo>
                  <a:pt x="95" y="6512"/>
                  <a:pt x="210" y="6924"/>
                  <a:pt x="476" y="6924"/>
                </a:cubicBezTo>
                <a:cubicBezTo>
                  <a:pt x="522" y="6924"/>
                  <a:pt x="572" y="6912"/>
                  <a:pt x="628" y="6884"/>
                </a:cubicBezTo>
                <a:cubicBezTo>
                  <a:pt x="942" y="6696"/>
                  <a:pt x="1297" y="6570"/>
                  <a:pt x="1632" y="6403"/>
                </a:cubicBezTo>
                <a:cubicBezTo>
                  <a:pt x="1925" y="6277"/>
                  <a:pt x="2218" y="6173"/>
                  <a:pt x="2511" y="6047"/>
                </a:cubicBezTo>
                <a:cubicBezTo>
                  <a:pt x="2867" y="5880"/>
                  <a:pt x="3264" y="5733"/>
                  <a:pt x="3620" y="5566"/>
                </a:cubicBezTo>
                <a:cubicBezTo>
                  <a:pt x="4289" y="6173"/>
                  <a:pt x="4938" y="6800"/>
                  <a:pt x="5670" y="7324"/>
                </a:cubicBezTo>
                <a:cubicBezTo>
                  <a:pt x="5744" y="7376"/>
                  <a:pt x="5817" y="7402"/>
                  <a:pt x="5890" y="7402"/>
                </a:cubicBezTo>
                <a:cubicBezTo>
                  <a:pt x="5963" y="7402"/>
                  <a:pt x="6037" y="7376"/>
                  <a:pt x="6110" y="7324"/>
                </a:cubicBezTo>
                <a:cubicBezTo>
                  <a:pt x="6403" y="7177"/>
                  <a:pt x="6507" y="6717"/>
                  <a:pt x="6549" y="6445"/>
                </a:cubicBezTo>
                <a:cubicBezTo>
                  <a:pt x="6612" y="6152"/>
                  <a:pt x="6612" y="5838"/>
                  <a:pt x="6549" y="5545"/>
                </a:cubicBezTo>
                <a:cubicBezTo>
                  <a:pt x="6507" y="5210"/>
                  <a:pt x="6382" y="4896"/>
                  <a:pt x="6110" y="4666"/>
                </a:cubicBezTo>
                <a:cubicBezTo>
                  <a:pt x="6089" y="4624"/>
                  <a:pt x="6068" y="4624"/>
                  <a:pt x="6026" y="4603"/>
                </a:cubicBezTo>
                <a:cubicBezTo>
                  <a:pt x="6528" y="4394"/>
                  <a:pt x="7009" y="4206"/>
                  <a:pt x="7491" y="3997"/>
                </a:cubicBezTo>
                <a:cubicBezTo>
                  <a:pt x="7742" y="3871"/>
                  <a:pt x="7993" y="3767"/>
                  <a:pt x="8265" y="3662"/>
                </a:cubicBezTo>
                <a:cubicBezTo>
                  <a:pt x="8370" y="3578"/>
                  <a:pt x="8453" y="3453"/>
                  <a:pt x="8495" y="3327"/>
                </a:cubicBezTo>
                <a:cubicBezTo>
                  <a:pt x="8600" y="3055"/>
                  <a:pt x="8600" y="2741"/>
                  <a:pt x="8579" y="2490"/>
                </a:cubicBezTo>
                <a:cubicBezTo>
                  <a:pt x="8537" y="2323"/>
                  <a:pt x="8495" y="2176"/>
                  <a:pt x="8411" y="2009"/>
                </a:cubicBezTo>
                <a:lnTo>
                  <a:pt x="8286" y="1883"/>
                </a:lnTo>
                <a:cubicBezTo>
                  <a:pt x="8223" y="1862"/>
                  <a:pt x="8181" y="1842"/>
                  <a:pt x="8118" y="1842"/>
                </a:cubicBezTo>
                <a:cubicBezTo>
                  <a:pt x="8077" y="1842"/>
                  <a:pt x="8014" y="1862"/>
                  <a:pt x="7972" y="1883"/>
                </a:cubicBezTo>
                <a:cubicBezTo>
                  <a:pt x="6842" y="2365"/>
                  <a:pt x="5691" y="2825"/>
                  <a:pt x="4561" y="3264"/>
                </a:cubicBezTo>
                <a:cubicBezTo>
                  <a:pt x="4331" y="3034"/>
                  <a:pt x="4080" y="2825"/>
                  <a:pt x="3829" y="2595"/>
                </a:cubicBezTo>
                <a:cubicBezTo>
                  <a:pt x="2929" y="1758"/>
                  <a:pt x="2030" y="921"/>
                  <a:pt x="1109" y="84"/>
                </a:cubicBezTo>
                <a:cubicBezTo>
                  <a:pt x="1046" y="21"/>
                  <a:pt x="963" y="0"/>
                  <a:pt x="8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59"/>
          <p:cNvSpPr txBox="1">
            <a:spLocks noGrp="1"/>
          </p:cNvSpPr>
          <p:nvPr>
            <p:ph type="subTitle" idx="4294967295"/>
          </p:nvPr>
        </p:nvSpPr>
        <p:spPr>
          <a:xfrm flipH="1">
            <a:off x="2790550" y="3274025"/>
            <a:ext cx="21189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latin typeface="Gaegu"/>
                <a:ea typeface="Gaegu"/>
                <a:cs typeface="Gaegu"/>
                <a:sym typeface="Gaegu"/>
              </a:rPr>
              <a:t>Email or Call your Teacher</a:t>
            </a:r>
            <a:endParaRPr sz="2200" b="1" dirty="0"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103" name="Google Shape;2103;p59"/>
          <p:cNvSpPr txBox="1">
            <a:spLocks noGrp="1"/>
          </p:cNvSpPr>
          <p:nvPr>
            <p:ph type="subTitle" idx="4294967295"/>
          </p:nvPr>
        </p:nvSpPr>
        <p:spPr>
          <a:xfrm flipH="1">
            <a:off x="6258325" y="3274025"/>
            <a:ext cx="21189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latin typeface="Gaegu"/>
                <a:ea typeface="Gaegu"/>
                <a:cs typeface="Gaegu"/>
                <a:sym typeface="Gaegu"/>
              </a:rPr>
              <a:t>PPSD Social Media</a:t>
            </a:r>
            <a:endParaRPr sz="2200" b="1" dirty="0">
              <a:latin typeface="Gaegu"/>
              <a:ea typeface="Gaegu"/>
              <a:cs typeface="Gaegu"/>
              <a:sym typeface="Gaegu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1F5D19-2244-3DF7-3DED-34EFAC100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4"/>
    </mc:Choice>
    <mc:Fallback xmlns="">
      <p:transition spd="slow" advTm="45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8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Pirate PRIDE</a:t>
            </a:r>
            <a:endParaRPr dirty="0"/>
          </a:p>
        </p:txBody>
      </p:sp>
      <p:sp>
        <p:nvSpPr>
          <p:cNvPr id="2037" name="Google Shape;2037;p58"/>
          <p:cNvSpPr/>
          <p:nvPr/>
        </p:nvSpPr>
        <p:spPr>
          <a:xfrm>
            <a:off x="1060825" y="1589764"/>
            <a:ext cx="1926290" cy="1740080"/>
          </a:xfrm>
          <a:custGeom>
            <a:avLst/>
            <a:gdLst/>
            <a:ahLst/>
            <a:cxnLst/>
            <a:rect l="l" t="t" r="r" b="b"/>
            <a:pathLst>
              <a:path w="43048" h="40094" extrusionOk="0">
                <a:moveTo>
                  <a:pt x="24343" y="1121"/>
                </a:moveTo>
                <a:cubicBezTo>
                  <a:pt x="28408" y="1121"/>
                  <a:pt x="32529" y="2293"/>
                  <a:pt x="35845" y="4642"/>
                </a:cubicBezTo>
                <a:cubicBezTo>
                  <a:pt x="41027" y="8281"/>
                  <a:pt x="41568" y="14345"/>
                  <a:pt x="39132" y="19707"/>
                </a:cubicBezTo>
                <a:lnTo>
                  <a:pt x="39132" y="19707"/>
                </a:lnTo>
                <a:cubicBezTo>
                  <a:pt x="39051" y="16103"/>
                  <a:pt x="38014" y="12516"/>
                  <a:pt x="35961" y="9540"/>
                </a:cubicBezTo>
                <a:cubicBezTo>
                  <a:pt x="33161" y="5576"/>
                  <a:pt x="28847" y="3835"/>
                  <a:pt x="24319" y="3835"/>
                </a:cubicBezTo>
                <a:cubicBezTo>
                  <a:pt x="22791" y="3835"/>
                  <a:pt x="21239" y="4034"/>
                  <a:pt x="19713" y="4412"/>
                </a:cubicBezTo>
                <a:cubicBezTo>
                  <a:pt x="16063" y="5331"/>
                  <a:pt x="12235" y="7202"/>
                  <a:pt x="8967" y="9757"/>
                </a:cubicBezTo>
                <a:lnTo>
                  <a:pt x="8967" y="9757"/>
                </a:lnTo>
                <a:cubicBezTo>
                  <a:pt x="11733" y="4005"/>
                  <a:pt x="17968" y="1121"/>
                  <a:pt x="24343" y="1121"/>
                </a:cubicBezTo>
                <a:close/>
                <a:moveTo>
                  <a:pt x="24294" y="4726"/>
                </a:moveTo>
                <a:cubicBezTo>
                  <a:pt x="26717" y="4726"/>
                  <a:pt x="29101" y="5286"/>
                  <a:pt x="31294" y="6601"/>
                </a:cubicBezTo>
                <a:cubicBezTo>
                  <a:pt x="36541" y="9749"/>
                  <a:pt x="38443" y="16337"/>
                  <a:pt x="37827" y="22145"/>
                </a:cubicBezTo>
                <a:lnTo>
                  <a:pt x="37827" y="22145"/>
                </a:lnTo>
                <a:cubicBezTo>
                  <a:pt x="33348" y="29361"/>
                  <a:pt x="24587" y="33797"/>
                  <a:pt x="16079" y="33797"/>
                </a:cubicBezTo>
                <a:cubicBezTo>
                  <a:pt x="15289" y="33797"/>
                  <a:pt x="14502" y="33758"/>
                  <a:pt x="13721" y="33681"/>
                </a:cubicBezTo>
                <a:cubicBezTo>
                  <a:pt x="10466" y="33359"/>
                  <a:pt x="6922" y="31882"/>
                  <a:pt x="4551" y="29458"/>
                </a:cubicBezTo>
                <a:lnTo>
                  <a:pt x="4551" y="29458"/>
                </a:lnTo>
                <a:cubicBezTo>
                  <a:pt x="3871" y="26317"/>
                  <a:pt x="4534" y="22820"/>
                  <a:pt x="6000" y="19853"/>
                </a:cubicBezTo>
                <a:cubicBezTo>
                  <a:pt x="9435" y="13107"/>
                  <a:pt x="17250" y="10568"/>
                  <a:pt x="24731" y="10568"/>
                </a:cubicBezTo>
                <a:cubicBezTo>
                  <a:pt x="27793" y="10568"/>
                  <a:pt x="30799" y="10993"/>
                  <a:pt x="33426" y="11729"/>
                </a:cubicBezTo>
                <a:cubicBezTo>
                  <a:pt x="33522" y="11752"/>
                  <a:pt x="33613" y="11762"/>
                  <a:pt x="33696" y="11762"/>
                </a:cubicBezTo>
                <a:cubicBezTo>
                  <a:pt x="34452" y="11762"/>
                  <a:pt x="34619" y="10900"/>
                  <a:pt x="33944" y="10692"/>
                </a:cubicBezTo>
                <a:cubicBezTo>
                  <a:pt x="31163" y="9919"/>
                  <a:pt x="28213" y="9510"/>
                  <a:pt x="25259" y="9510"/>
                </a:cubicBezTo>
                <a:cubicBezTo>
                  <a:pt x="20502" y="9510"/>
                  <a:pt x="15734" y="10571"/>
                  <a:pt x="11647" y="12881"/>
                </a:cubicBezTo>
                <a:cubicBezTo>
                  <a:pt x="6417" y="15869"/>
                  <a:pt x="2853" y="21998"/>
                  <a:pt x="3345" y="27986"/>
                </a:cubicBezTo>
                <a:lnTo>
                  <a:pt x="3345" y="27986"/>
                </a:lnTo>
                <a:cubicBezTo>
                  <a:pt x="2552" y="26815"/>
                  <a:pt x="2018" y="25481"/>
                  <a:pt x="1852" y="24001"/>
                </a:cubicBezTo>
                <a:cubicBezTo>
                  <a:pt x="1370" y="20053"/>
                  <a:pt x="3907" y="16265"/>
                  <a:pt x="6637" y="13378"/>
                </a:cubicBezTo>
                <a:lnTo>
                  <a:pt x="6637" y="13378"/>
                </a:lnTo>
                <a:cubicBezTo>
                  <a:pt x="6616" y="13501"/>
                  <a:pt x="6595" y="13623"/>
                  <a:pt x="6576" y="13746"/>
                </a:cubicBezTo>
                <a:cubicBezTo>
                  <a:pt x="6542" y="14160"/>
                  <a:pt x="6901" y="14430"/>
                  <a:pt x="7219" y="14430"/>
                </a:cubicBezTo>
                <a:cubicBezTo>
                  <a:pt x="7431" y="14430"/>
                  <a:pt x="7625" y="14310"/>
                  <a:pt x="7671" y="14034"/>
                </a:cubicBezTo>
                <a:cubicBezTo>
                  <a:pt x="7784" y="13282"/>
                  <a:pt x="7944" y="12564"/>
                  <a:pt x="8149" y="11878"/>
                </a:cubicBezTo>
                <a:lnTo>
                  <a:pt x="8149" y="11878"/>
                </a:lnTo>
                <a:cubicBezTo>
                  <a:pt x="8182" y="11848"/>
                  <a:pt x="8215" y="11817"/>
                  <a:pt x="8247" y="11787"/>
                </a:cubicBezTo>
                <a:cubicBezTo>
                  <a:pt x="12363" y="7997"/>
                  <a:pt x="18439" y="4726"/>
                  <a:pt x="24294" y="4726"/>
                </a:cubicBezTo>
                <a:close/>
                <a:moveTo>
                  <a:pt x="37358" y="24812"/>
                </a:moveTo>
                <a:lnTo>
                  <a:pt x="37358" y="24812"/>
                </a:lnTo>
                <a:cubicBezTo>
                  <a:pt x="35590" y="31893"/>
                  <a:pt x="29638" y="37429"/>
                  <a:pt x="22421" y="38751"/>
                </a:cubicBezTo>
                <a:cubicBezTo>
                  <a:pt x="21426" y="38922"/>
                  <a:pt x="20402" y="39008"/>
                  <a:pt x="19369" y="39008"/>
                </a:cubicBezTo>
                <a:cubicBezTo>
                  <a:pt x="15195" y="39008"/>
                  <a:pt x="10869" y="37616"/>
                  <a:pt x="7729" y="34891"/>
                </a:cubicBezTo>
                <a:cubicBezTo>
                  <a:pt x="6557" y="33873"/>
                  <a:pt x="5715" y="32674"/>
                  <a:pt x="5157" y="31370"/>
                </a:cubicBezTo>
                <a:lnTo>
                  <a:pt x="5157" y="31370"/>
                </a:lnTo>
                <a:cubicBezTo>
                  <a:pt x="8385" y="33747"/>
                  <a:pt x="12816" y="35006"/>
                  <a:pt x="16534" y="35006"/>
                </a:cubicBezTo>
                <a:cubicBezTo>
                  <a:pt x="16576" y="35006"/>
                  <a:pt x="16618" y="35006"/>
                  <a:pt x="16659" y="35006"/>
                </a:cubicBezTo>
                <a:cubicBezTo>
                  <a:pt x="24537" y="34904"/>
                  <a:pt x="32504" y="30992"/>
                  <a:pt x="37358" y="24812"/>
                </a:cubicBezTo>
                <a:close/>
                <a:moveTo>
                  <a:pt x="24551" y="1"/>
                </a:moveTo>
                <a:cubicBezTo>
                  <a:pt x="19448" y="1"/>
                  <a:pt x="14343" y="1673"/>
                  <a:pt x="10898" y="4930"/>
                </a:cubicBezTo>
                <a:cubicBezTo>
                  <a:pt x="9069" y="6672"/>
                  <a:pt x="7832" y="8908"/>
                  <a:pt x="7113" y="11339"/>
                </a:cubicBezTo>
                <a:lnTo>
                  <a:pt x="7113" y="11339"/>
                </a:lnTo>
                <a:cubicBezTo>
                  <a:pt x="4293" y="13968"/>
                  <a:pt x="2088" y="17147"/>
                  <a:pt x="1103" y="20659"/>
                </a:cubicBezTo>
                <a:cubicBezTo>
                  <a:pt x="0" y="24579"/>
                  <a:pt x="1284" y="27770"/>
                  <a:pt x="3703" y="30139"/>
                </a:cubicBezTo>
                <a:lnTo>
                  <a:pt x="3703" y="30139"/>
                </a:lnTo>
                <a:cubicBezTo>
                  <a:pt x="3874" y="30809"/>
                  <a:pt x="4101" y="31473"/>
                  <a:pt x="4387" y="32125"/>
                </a:cubicBezTo>
                <a:cubicBezTo>
                  <a:pt x="6861" y="37740"/>
                  <a:pt x="13580" y="40093"/>
                  <a:pt x="19610" y="40093"/>
                </a:cubicBezTo>
                <a:cubicBezTo>
                  <a:pt x="20881" y="40093"/>
                  <a:pt x="22121" y="39989"/>
                  <a:pt x="23285" y="39788"/>
                </a:cubicBezTo>
                <a:cubicBezTo>
                  <a:pt x="30141" y="38636"/>
                  <a:pt x="35673" y="33277"/>
                  <a:pt x="37977" y="26940"/>
                </a:cubicBezTo>
                <a:cubicBezTo>
                  <a:pt x="38496" y="25486"/>
                  <a:pt x="38844" y="23960"/>
                  <a:pt x="39014" y="22410"/>
                </a:cubicBezTo>
                <a:lnTo>
                  <a:pt x="39014" y="22410"/>
                </a:lnTo>
                <a:cubicBezTo>
                  <a:pt x="39053" y="22345"/>
                  <a:pt x="39091" y="22280"/>
                  <a:pt x="39130" y="22215"/>
                </a:cubicBezTo>
                <a:cubicBezTo>
                  <a:pt x="42010" y="17375"/>
                  <a:pt x="43047" y="11441"/>
                  <a:pt x="39533" y="6659"/>
                </a:cubicBezTo>
                <a:cubicBezTo>
                  <a:pt x="36187" y="2177"/>
                  <a:pt x="30370" y="1"/>
                  <a:pt x="2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8" name="Google Shape;2038;p58"/>
          <p:cNvSpPr/>
          <p:nvPr/>
        </p:nvSpPr>
        <p:spPr>
          <a:xfrm rot="-2875111" flipH="1">
            <a:off x="3622618" y="1353956"/>
            <a:ext cx="1898733" cy="1906923"/>
          </a:xfrm>
          <a:custGeom>
            <a:avLst/>
            <a:gdLst/>
            <a:ahLst/>
            <a:cxnLst/>
            <a:rect l="l" t="t" r="r" b="b"/>
            <a:pathLst>
              <a:path w="39007" h="34971" extrusionOk="0">
                <a:moveTo>
                  <a:pt x="27002" y="4173"/>
                </a:moveTo>
                <a:cubicBezTo>
                  <a:pt x="28109" y="4173"/>
                  <a:pt x="29216" y="4347"/>
                  <a:pt x="30307" y="4725"/>
                </a:cubicBezTo>
                <a:cubicBezTo>
                  <a:pt x="32267" y="5414"/>
                  <a:pt x="33740" y="6784"/>
                  <a:pt x="34692" y="8467"/>
                </a:cubicBezTo>
                <a:lnTo>
                  <a:pt x="34692" y="8467"/>
                </a:lnTo>
                <a:cubicBezTo>
                  <a:pt x="32334" y="6513"/>
                  <a:pt x="29020" y="5680"/>
                  <a:pt x="25801" y="5680"/>
                </a:cubicBezTo>
                <a:cubicBezTo>
                  <a:pt x="24435" y="5680"/>
                  <a:pt x="23087" y="5830"/>
                  <a:pt x="21837" y="6108"/>
                </a:cubicBezTo>
                <a:cubicBezTo>
                  <a:pt x="20899" y="6306"/>
                  <a:pt x="19961" y="6559"/>
                  <a:pt x="19028" y="6865"/>
                </a:cubicBezTo>
                <a:lnTo>
                  <a:pt x="19028" y="6865"/>
                </a:lnTo>
                <a:cubicBezTo>
                  <a:pt x="21541" y="5226"/>
                  <a:pt x="24273" y="4173"/>
                  <a:pt x="27002" y="4173"/>
                </a:cubicBezTo>
                <a:close/>
                <a:moveTo>
                  <a:pt x="24007" y="1252"/>
                </a:moveTo>
                <a:cubicBezTo>
                  <a:pt x="26899" y="1252"/>
                  <a:pt x="29656" y="2274"/>
                  <a:pt x="31833" y="4131"/>
                </a:cubicBezTo>
                <a:lnTo>
                  <a:pt x="31833" y="4131"/>
                </a:lnTo>
                <a:cubicBezTo>
                  <a:pt x="30436" y="3458"/>
                  <a:pt x="28874" y="3147"/>
                  <a:pt x="27272" y="3147"/>
                </a:cubicBezTo>
                <a:cubicBezTo>
                  <a:pt x="25371" y="3147"/>
                  <a:pt x="23414" y="3585"/>
                  <a:pt x="21607" y="4379"/>
                </a:cubicBezTo>
                <a:cubicBezTo>
                  <a:pt x="19452" y="5327"/>
                  <a:pt x="17345" y="6687"/>
                  <a:pt x="15420" y="8318"/>
                </a:cubicBezTo>
                <a:lnTo>
                  <a:pt x="15420" y="8318"/>
                </a:lnTo>
                <a:cubicBezTo>
                  <a:pt x="11855" y="10028"/>
                  <a:pt x="8541" y="12455"/>
                  <a:pt x="5927" y="15338"/>
                </a:cubicBezTo>
                <a:lnTo>
                  <a:pt x="5927" y="15338"/>
                </a:lnTo>
                <a:cubicBezTo>
                  <a:pt x="8905" y="9391"/>
                  <a:pt x="14357" y="3254"/>
                  <a:pt x="21031" y="1614"/>
                </a:cubicBezTo>
                <a:cubicBezTo>
                  <a:pt x="22026" y="1370"/>
                  <a:pt x="23025" y="1252"/>
                  <a:pt x="24007" y="1252"/>
                </a:cubicBezTo>
                <a:close/>
                <a:moveTo>
                  <a:pt x="25624" y="29682"/>
                </a:moveTo>
                <a:lnTo>
                  <a:pt x="25624" y="29682"/>
                </a:lnTo>
                <a:cubicBezTo>
                  <a:pt x="23667" y="31098"/>
                  <a:pt x="21529" y="32241"/>
                  <a:pt x="19290" y="32945"/>
                </a:cubicBezTo>
                <a:lnTo>
                  <a:pt x="19290" y="32945"/>
                </a:lnTo>
                <a:cubicBezTo>
                  <a:pt x="21579" y="31983"/>
                  <a:pt x="23743" y="30802"/>
                  <a:pt x="25624" y="29682"/>
                </a:cubicBezTo>
                <a:close/>
                <a:moveTo>
                  <a:pt x="26131" y="6878"/>
                </a:moveTo>
                <a:cubicBezTo>
                  <a:pt x="28066" y="6878"/>
                  <a:pt x="29973" y="7251"/>
                  <a:pt x="31690" y="8182"/>
                </a:cubicBezTo>
                <a:cubicBezTo>
                  <a:pt x="33720" y="9282"/>
                  <a:pt x="35157" y="10892"/>
                  <a:pt x="35953" y="12777"/>
                </a:cubicBezTo>
                <a:lnTo>
                  <a:pt x="35953" y="12777"/>
                </a:lnTo>
                <a:cubicBezTo>
                  <a:pt x="36002" y="13554"/>
                  <a:pt x="35965" y="14334"/>
                  <a:pt x="35838" y="15096"/>
                </a:cubicBezTo>
                <a:cubicBezTo>
                  <a:pt x="35314" y="18480"/>
                  <a:pt x="33488" y="21588"/>
                  <a:pt x="31340" y="24225"/>
                </a:cubicBezTo>
                <a:lnTo>
                  <a:pt x="31340" y="24225"/>
                </a:lnTo>
                <a:cubicBezTo>
                  <a:pt x="29832" y="25627"/>
                  <a:pt x="28095" y="26837"/>
                  <a:pt x="26504" y="27944"/>
                </a:cubicBezTo>
                <a:cubicBezTo>
                  <a:pt x="23162" y="30134"/>
                  <a:pt x="19533" y="31977"/>
                  <a:pt x="15615" y="33015"/>
                </a:cubicBezTo>
                <a:cubicBezTo>
                  <a:pt x="15146" y="33157"/>
                  <a:pt x="14665" y="33291"/>
                  <a:pt x="14176" y="33410"/>
                </a:cubicBezTo>
                <a:lnTo>
                  <a:pt x="14176" y="33410"/>
                </a:lnTo>
                <a:cubicBezTo>
                  <a:pt x="11643" y="32354"/>
                  <a:pt x="10247" y="29956"/>
                  <a:pt x="10487" y="27080"/>
                </a:cubicBezTo>
                <a:cubicBezTo>
                  <a:pt x="10775" y="23393"/>
                  <a:pt x="13540" y="20166"/>
                  <a:pt x="16536" y="18438"/>
                </a:cubicBezTo>
                <a:cubicBezTo>
                  <a:pt x="17343" y="17977"/>
                  <a:pt x="18150" y="17631"/>
                  <a:pt x="19014" y="17401"/>
                </a:cubicBezTo>
                <a:cubicBezTo>
                  <a:pt x="19760" y="16921"/>
                  <a:pt x="19570" y="15999"/>
                  <a:pt x="18991" y="15999"/>
                </a:cubicBezTo>
                <a:cubicBezTo>
                  <a:pt x="18943" y="15999"/>
                  <a:pt x="18893" y="16005"/>
                  <a:pt x="18841" y="16018"/>
                </a:cubicBezTo>
                <a:cubicBezTo>
                  <a:pt x="13310" y="17919"/>
                  <a:pt x="8067" y="23738"/>
                  <a:pt x="9853" y="29961"/>
                </a:cubicBezTo>
                <a:cubicBezTo>
                  <a:pt x="10336" y="31631"/>
                  <a:pt x="11259" y="32806"/>
                  <a:pt x="12449" y="33590"/>
                </a:cubicBezTo>
                <a:lnTo>
                  <a:pt x="12449" y="33590"/>
                </a:lnTo>
                <a:cubicBezTo>
                  <a:pt x="11029" y="33397"/>
                  <a:pt x="9601" y="32987"/>
                  <a:pt x="8182" y="32323"/>
                </a:cubicBezTo>
                <a:cubicBezTo>
                  <a:pt x="2586" y="29647"/>
                  <a:pt x="2867" y="23435"/>
                  <a:pt x="4652" y="18340"/>
                </a:cubicBezTo>
                <a:lnTo>
                  <a:pt x="4652" y="18340"/>
                </a:lnTo>
                <a:cubicBezTo>
                  <a:pt x="6545" y="15650"/>
                  <a:pt x="9236" y="13354"/>
                  <a:pt x="12162" y="11538"/>
                </a:cubicBezTo>
                <a:lnTo>
                  <a:pt x="12162" y="11538"/>
                </a:lnTo>
                <a:cubicBezTo>
                  <a:pt x="10386" y="13582"/>
                  <a:pt x="8909" y="15843"/>
                  <a:pt x="7894" y="18150"/>
                </a:cubicBezTo>
                <a:cubicBezTo>
                  <a:pt x="7694" y="18589"/>
                  <a:pt x="8104" y="19001"/>
                  <a:pt x="8470" y="19001"/>
                </a:cubicBezTo>
                <a:cubicBezTo>
                  <a:pt x="8632" y="19001"/>
                  <a:pt x="8785" y="18920"/>
                  <a:pt x="8874" y="18726"/>
                </a:cubicBezTo>
                <a:cubicBezTo>
                  <a:pt x="10153" y="15841"/>
                  <a:pt x="12484" y="12515"/>
                  <a:pt x="15379" y="9771"/>
                </a:cubicBezTo>
                <a:lnTo>
                  <a:pt x="15379" y="9771"/>
                </a:lnTo>
                <a:cubicBezTo>
                  <a:pt x="17114" y="8933"/>
                  <a:pt x="18861" y="8264"/>
                  <a:pt x="20512" y="7779"/>
                </a:cubicBezTo>
                <a:cubicBezTo>
                  <a:pt x="22309" y="7237"/>
                  <a:pt x="24233" y="6878"/>
                  <a:pt x="26131" y="6878"/>
                </a:cubicBezTo>
                <a:close/>
                <a:moveTo>
                  <a:pt x="36580" y="17928"/>
                </a:moveTo>
                <a:cubicBezTo>
                  <a:pt x="36516" y="18383"/>
                  <a:pt x="36423" y="18842"/>
                  <a:pt x="36299" y="19302"/>
                </a:cubicBezTo>
                <a:cubicBezTo>
                  <a:pt x="34457" y="26135"/>
                  <a:pt x="27356" y="32724"/>
                  <a:pt x="20004" y="33856"/>
                </a:cubicBezTo>
                <a:lnTo>
                  <a:pt x="20004" y="33856"/>
                </a:lnTo>
                <a:cubicBezTo>
                  <a:pt x="25003" y="32188"/>
                  <a:pt x="30994" y="27633"/>
                  <a:pt x="34427" y="22150"/>
                </a:cubicBezTo>
                <a:lnTo>
                  <a:pt x="34427" y="22150"/>
                </a:lnTo>
                <a:cubicBezTo>
                  <a:pt x="35340" y="20865"/>
                  <a:pt x="36076" y="19465"/>
                  <a:pt x="36580" y="17928"/>
                </a:cubicBezTo>
                <a:close/>
                <a:moveTo>
                  <a:pt x="2471" y="22694"/>
                </a:moveTo>
                <a:cubicBezTo>
                  <a:pt x="2283" y="24850"/>
                  <a:pt x="2556" y="26999"/>
                  <a:pt x="3515" y="28981"/>
                </a:cubicBezTo>
                <a:cubicBezTo>
                  <a:pt x="4706" y="31490"/>
                  <a:pt x="6989" y="33096"/>
                  <a:pt x="9628" y="33951"/>
                </a:cubicBezTo>
                <a:lnTo>
                  <a:pt x="9628" y="33951"/>
                </a:lnTo>
                <a:cubicBezTo>
                  <a:pt x="8185" y="33901"/>
                  <a:pt x="6770" y="33595"/>
                  <a:pt x="5474" y="32899"/>
                </a:cubicBezTo>
                <a:cubicBezTo>
                  <a:pt x="2248" y="31171"/>
                  <a:pt x="1441" y="26850"/>
                  <a:pt x="2248" y="23508"/>
                </a:cubicBezTo>
                <a:cubicBezTo>
                  <a:pt x="2314" y="23234"/>
                  <a:pt x="2388" y="22963"/>
                  <a:pt x="2471" y="22694"/>
                </a:cubicBezTo>
                <a:close/>
                <a:moveTo>
                  <a:pt x="23705" y="0"/>
                </a:moveTo>
                <a:cubicBezTo>
                  <a:pt x="22956" y="0"/>
                  <a:pt x="22197" y="57"/>
                  <a:pt x="21434" y="173"/>
                </a:cubicBezTo>
                <a:cubicBezTo>
                  <a:pt x="15038" y="1268"/>
                  <a:pt x="9623" y="7087"/>
                  <a:pt x="6338" y="12388"/>
                </a:cubicBezTo>
                <a:cubicBezTo>
                  <a:pt x="5118" y="14289"/>
                  <a:pt x="3993" y="16505"/>
                  <a:pt x="3264" y="18827"/>
                </a:cubicBezTo>
                <a:lnTo>
                  <a:pt x="3264" y="18827"/>
                </a:lnTo>
                <a:cubicBezTo>
                  <a:pt x="3213" y="18908"/>
                  <a:pt x="3162" y="18990"/>
                  <a:pt x="3112" y="19071"/>
                </a:cubicBezTo>
                <a:cubicBezTo>
                  <a:pt x="116" y="23796"/>
                  <a:pt x="1" y="31805"/>
                  <a:pt x="6108" y="34167"/>
                </a:cubicBezTo>
                <a:cubicBezTo>
                  <a:pt x="7547" y="34729"/>
                  <a:pt x="9059" y="34971"/>
                  <a:pt x="10602" y="34971"/>
                </a:cubicBezTo>
                <a:cubicBezTo>
                  <a:pt x="11609" y="34971"/>
                  <a:pt x="12629" y="34868"/>
                  <a:pt x="13650" y="34684"/>
                </a:cubicBezTo>
                <a:lnTo>
                  <a:pt x="13650" y="34684"/>
                </a:lnTo>
                <a:cubicBezTo>
                  <a:pt x="13989" y="34703"/>
                  <a:pt x="14328" y="34713"/>
                  <a:pt x="14665" y="34713"/>
                </a:cubicBezTo>
                <a:cubicBezTo>
                  <a:pt x="14873" y="34713"/>
                  <a:pt x="15081" y="34709"/>
                  <a:pt x="15287" y="34702"/>
                </a:cubicBezTo>
                <a:lnTo>
                  <a:pt x="15287" y="34702"/>
                </a:lnTo>
                <a:cubicBezTo>
                  <a:pt x="16027" y="34846"/>
                  <a:pt x="16803" y="34912"/>
                  <a:pt x="17593" y="34912"/>
                </a:cubicBezTo>
                <a:cubicBezTo>
                  <a:pt x="20706" y="34912"/>
                  <a:pt x="24042" y="33893"/>
                  <a:pt x="26274" y="32669"/>
                </a:cubicBezTo>
                <a:cubicBezTo>
                  <a:pt x="32554" y="29212"/>
                  <a:pt x="39007" y="21779"/>
                  <a:pt x="37854" y="14174"/>
                </a:cubicBezTo>
                <a:cubicBezTo>
                  <a:pt x="37741" y="13421"/>
                  <a:pt x="37555" y="12724"/>
                  <a:pt x="37307" y="12082"/>
                </a:cubicBezTo>
                <a:lnTo>
                  <a:pt x="37307" y="12082"/>
                </a:lnTo>
                <a:cubicBezTo>
                  <a:pt x="36799" y="4906"/>
                  <a:pt x="30676" y="0"/>
                  <a:pt x="237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9" name="Google Shape;2039;p58"/>
          <p:cNvGrpSpPr/>
          <p:nvPr/>
        </p:nvGrpSpPr>
        <p:grpSpPr>
          <a:xfrm rot="1535242">
            <a:off x="7692026" y="590146"/>
            <a:ext cx="802122" cy="572705"/>
            <a:chOff x="3301275" y="1275300"/>
            <a:chExt cx="552425" cy="394425"/>
          </a:xfrm>
        </p:grpSpPr>
        <p:sp>
          <p:nvSpPr>
            <p:cNvPr id="2040" name="Google Shape;2040;p58"/>
            <p:cNvSpPr/>
            <p:nvPr/>
          </p:nvSpPr>
          <p:spPr>
            <a:xfrm>
              <a:off x="3343125" y="1275300"/>
              <a:ext cx="386300" cy="277875"/>
            </a:xfrm>
            <a:custGeom>
              <a:avLst/>
              <a:gdLst/>
              <a:ahLst/>
              <a:cxnLst/>
              <a:rect l="l" t="t" r="r" b="b"/>
              <a:pathLst>
                <a:path w="15452" h="11115" extrusionOk="0">
                  <a:moveTo>
                    <a:pt x="8707" y="1"/>
                  </a:moveTo>
                  <a:cubicBezTo>
                    <a:pt x="7928" y="1"/>
                    <a:pt x="7133" y="139"/>
                    <a:pt x="6341" y="381"/>
                  </a:cubicBezTo>
                  <a:cubicBezTo>
                    <a:pt x="4353" y="988"/>
                    <a:pt x="2825" y="2662"/>
                    <a:pt x="1800" y="4398"/>
                  </a:cubicBezTo>
                  <a:cubicBezTo>
                    <a:pt x="628" y="6386"/>
                    <a:pt x="1" y="8813"/>
                    <a:pt x="1068" y="11010"/>
                  </a:cubicBezTo>
                  <a:cubicBezTo>
                    <a:pt x="1110" y="11052"/>
                    <a:pt x="1151" y="11115"/>
                    <a:pt x="1214" y="11115"/>
                  </a:cubicBezTo>
                  <a:cubicBezTo>
                    <a:pt x="1277" y="11115"/>
                    <a:pt x="1361" y="11094"/>
                    <a:pt x="1423" y="11094"/>
                  </a:cubicBezTo>
                  <a:cubicBezTo>
                    <a:pt x="1570" y="11010"/>
                    <a:pt x="1549" y="10822"/>
                    <a:pt x="1444" y="10822"/>
                  </a:cubicBezTo>
                  <a:cubicBezTo>
                    <a:pt x="1047" y="10738"/>
                    <a:pt x="1068" y="9002"/>
                    <a:pt x="1047" y="8541"/>
                  </a:cubicBezTo>
                  <a:cubicBezTo>
                    <a:pt x="1005" y="7349"/>
                    <a:pt x="1235" y="6386"/>
                    <a:pt x="1779" y="5340"/>
                  </a:cubicBezTo>
                  <a:cubicBezTo>
                    <a:pt x="2679" y="3666"/>
                    <a:pt x="4039" y="1930"/>
                    <a:pt x="5755" y="1093"/>
                  </a:cubicBezTo>
                  <a:cubicBezTo>
                    <a:pt x="6623" y="673"/>
                    <a:pt x="7587" y="440"/>
                    <a:pt x="8540" y="440"/>
                  </a:cubicBezTo>
                  <a:cubicBezTo>
                    <a:pt x="9676" y="440"/>
                    <a:pt x="10796" y="771"/>
                    <a:pt x="11718" y="1511"/>
                  </a:cubicBezTo>
                  <a:cubicBezTo>
                    <a:pt x="13183" y="2683"/>
                    <a:pt x="13810" y="4524"/>
                    <a:pt x="14647" y="6114"/>
                  </a:cubicBezTo>
                  <a:cubicBezTo>
                    <a:pt x="14714" y="6240"/>
                    <a:pt x="14824" y="6293"/>
                    <a:pt x="14939" y="6293"/>
                  </a:cubicBezTo>
                  <a:cubicBezTo>
                    <a:pt x="15186" y="6293"/>
                    <a:pt x="15452" y="6051"/>
                    <a:pt x="15338" y="5779"/>
                  </a:cubicBezTo>
                  <a:cubicBezTo>
                    <a:pt x="14522" y="4085"/>
                    <a:pt x="13601" y="2202"/>
                    <a:pt x="12053" y="1072"/>
                  </a:cubicBezTo>
                  <a:cubicBezTo>
                    <a:pt x="11021" y="317"/>
                    <a:pt x="9883" y="1"/>
                    <a:pt x="8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8"/>
            <p:cNvSpPr/>
            <p:nvPr/>
          </p:nvSpPr>
          <p:spPr>
            <a:xfrm>
              <a:off x="3457675" y="1395675"/>
              <a:ext cx="195625" cy="131000"/>
            </a:xfrm>
            <a:custGeom>
              <a:avLst/>
              <a:gdLst/>
              <a:ahLst/>
              <a:cxnLst/>
              <a:rect l="l" t="t" r="r" b="b"/>
              <a:pathLst>
                <a:path w="7825" h="5240" extrusionOk="0">
                  <a:moveTo>
                    <a:pt x="4130" y="1"/>
                  </a:moveTo>
                  <a:cubicBezTo>
                    <a:pt x="3670" y="1"/>
                    <a:pt x="3152" y="129"/>
                    <a:pt x="2554" y="420"/>
                  </a:cubicBezTo>
                  <a:cubicBezTo>
                    <a:pt x="1173" y="1090"/>
                    <a:pt x="1" y="3810"/>
                    <a:pt x="1026" y="5170"/>
                  </a:cubicBezTo>
                  <a:cubicBezTo>
                    <a:pt x="1045" y="5220"/>
                    <a:pt x="1076" y="5240"/>
                    <a:pt x="1110" y="5240"/>
                  </a:cubicBezTo>
                  <a:cubicBezTo>
                    <a:pt x="1189" y="5240"/>
                    <a:pt x="1280" y="5127"/>
                    <a:pt x="1235" y="5024"/>
                  </a:cubicBezTo>
                  <a:cubicBezTo>
                    <a:pt x="524" y="3873"/>
                    <a:pt x="1445" y="1990"/>
                    <a:pt x="2219" y="1132"/>
                  </a:cubicBezTo>
                  <a:cubicBezTo>
                    <a:pt x="2705" y="607"/>
                    <a:pt x="3296" y="361"/>
                    <a:pt x="3889" y="361"/>
                  </a:cubicBezTo>
                  <a:cubicBezTo>
                    <a:pt x="4599" y="361"/>
                    <a:pt x="5313" y="713"/>
                    <a:pt x="5860" y="1362"/>
                  </a:cubicBezTo>
                  <a:cubicBezTo>
                    <a:pt x="6341" y="1927"/>
                    <a:pt x="6697" y="2659"/>
                    <a:pt x="7136" y="3266"/>
                  </a:cubicBezTo>
                  <a:cubicBezTo>
                    <a:pt x="7201" y="3361"/>
                    <a:pt x="7289" y="3400"/>
                    <a:pt x="7377" y="3400"/>
                  </a:cubicBezTo>
                  <a:cubicBezTo>
                    <a:pt x="7601" y="3400"/>
                    <a:pt x="7824" y="3145"/>
                    <a:pt x="7659" y="2889"/>
                  </a:cubicBezTo>
                  <a:cubicBezTo>
                    <a:pt x="6551" y="1396"/>
                    <a:pt x="5652" y="1"/>
                    <a:pt x="4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8"/>
            <p:cNvSpPr/>
            <p:nvPr/>
          </p:nvSpPr>
          <p:spPr>
            <a:xfrm>
              <a:off x="3628225" y="1462125"/>
              <a:ext cx="55350" cy="43650"/>
            </a:xfrm>
            <a:custGeom>
              <a:avLst/>
              <a:gdLst/>
              <a:ahLst/>
              <a:cxnLst/>
              <a:rect l="l" t="t" r="r" b="b"/>
              <a:pathLst>
                <a:path w="2214" h="1746" extrusionOk="0">
                  <a:moveTo>
                    <a:pt x="1205" y="0"/>
                  </a:moveTo>
                  <a:cubicBezTo>
                    <a:pt x="973" y="0"/>
                    <a:pt x="743" y="51"/>
                    <a:pt x="544" y="169"/>
                  </a:cubicBezTo>
                  <a:cubicBezTo>
                    <a:pt x="21" y="441"/>
                    <a:pt x="0" y="1131"/>
                    <a:pt x="21" y="1654"/>
                  </a:cubicBezTo>
                  <a:cubicBezTo>
                    <a:pt x="21" y="1715"/>
                    <a:pt x="79" y="1746"/>
                    <a:pt x="139" y="1746"/>
                  </a:cubicBezTo>
                  <a:cubicBezTo>
                    <a:pt x="204" y="1746"/>
                    <a:pt x="272" y="1709"/>
                    <a:pt x="272" y="1633"/>
                  </a:cubicBezTo>
                  <a:cubicBezTo>
                    <a:pt x="293" y="1215"/>
                    <a:pt x="377" y="734"/>
                    <a:pt x="753" y="503"/>
                  </a:cubicBezTo>
                  <a:cubicBezTo>
                    <a:pt x="853" y="443"/>
                    <a:pt x="961" y="420"/>
                    <a:pt x="1072" y="420"/>
                  </a:cubicBezTo>
                  <a:cubicBezTo>
                    <a:pt x="1383" y="420"/>
                    <a:pt x="1720" y="598"/>
                    <a:pt x="1967" y="629"/>
                  </a:cubicBezTo>
                  <a:cubicBezTo>
                    <a:pt x="1974" y="630"/>
                    <a:pt x="1980" y="630"/>
                    <a:pt x="1986" y="630"/>
                  </a:cubicBezTo>
                  <a:cubicBezTo>
                    <a:pt x="2179" y="630"/>
                    <a:pt x="2213" y="333"/>
                    <a:pt x="2071" y="231"/>
                  </a:cubicBezTo>
                  <a:cubicBezTo>
                    <a:pt x="1822" y="89"/>
                    <a:pt x="1511" y="0"/>
                    <a:pt x="1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8"/>
            <p:cNvSpPr/>
            <p:nvPr/>
          </p:nvSpPr>
          <p:spPr>
            <a:xfrm>
              <a:off x="3664300" y="1430425"/>
              <a:ext cx="74300" cy="43775"/>
            </a:xfrm>
            <a:custGeom>
              <a:avLst/>
              <a:gdLst/>
              <a:ahLst/>
              <a:cxnLst/>
              <a:rect l="l" t="t" r="r" b="b"/>
              <a:pathLst>
                <a:path w="2972" h="1751" extrusionOk="0">
                  <a:moveTo>
                    <a:pt x="2041" y="1"/>
                  </a:moveTo>
                  <a:cubicBezTo>
                    <a:pt x="1670" y="1"/>
                    <a:pt x="1274" y="109"/>
                    <a:pt x="984" y="223"/>
                  </a:cubicBezTo>
                  <a:cubicBezTo>
                    <a:pt x="315" y="495"/>
                    <a:pt x="1" y="955"/>
                    <a:pt x="43" y="1688"/>
                  </a:cubicBezTo>
                  <a:cubicBezTo>
                    <a:pt x="43" y="1730"/>
                    <a:pt x="79" y="1751"/>
                    <a:pt x="118" y="1751"/>
                  </a:cubicBezTo>
                  <a:cubicBezTo>
                    <a:pt x="158" y="1751"/>
                    <a:pt x="200" y="1730"/>
                    <a:pt x="210" y="1688"/>
                  </a:cubicBezTo>
                  <a:cubicBezTo>
                    <a:pt x="315" y="934"/>
                    <a:pt x="754" y="621"/>
                    <a:pt x="1486" y="516"/>
                  </a:cubicBezTo>
                  <a:cubicBezTo>
                    <a:pt x="1586" y="508"/>
                    <a:pt x="1683" y="503"/>
                    <a:pt x="1779" y="503"/>
                  </a:cubicBezTo>
                  <a:cubicBezTo>
                    <a:pt x="1945" y="503"/>
                    <a:pt x="2109" y="518"/>
                    <a:pt x="2281" y="558"/>
                  </a:cubicBezTo>
                  <a:cubicBezTo>
                    <a:pt x="2491" y="621"/>
                    <a:pt x="2533" y="809"/>
                    <a:pt x="2742" y="851"/>
                  </a:cubicBezTo>
                  <a:cubicBezTo>
                    <a:pt x="2805" y="851"/>
                    <a:pt x="2867" y="830"/>
                    <a:pt x="2909" y="767"/>
                  </a:cubicBezTo>
                  <a:cubicBezTo>
                    <a:pt x="2909" y="746"/>
                    <a:pt x="2930" y="746"/>
                    <a:pt x="2930" y="725"/>
                  </a:cubicBezTo>
                  <a:cubicBezTo>
                    <a:pt x="2972" y="642"/>
                    <a:pt x="2972" y="537"/>
                    <a:pt x="2951" y="453"/>
                  </a:cubicBezTo>
                  <a:cubicBezTo>
                    <a:pt x="2771" y="115"/>
                    <a:pt x="2420" y="1"/>
                    <a:pt x="2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8"/>
            <p:cNvSpPr/>
            <p:nvPr/>
          </p:nvSpPr>
          <p:spPr>
            <a:xfrm>
              <a:off x="3714275" y="1405325"/>
              <a:ext cx="67800" cy="29575"/>
            </a:xfrm>
            <a:custGeom>
              <a:avLst/>
              <a:gdLst/>
              <a:ahLst/>
              <a:cxnLst/>
              <a:rect l="l" t="t" r="r" b="b"/>
              <a:pathLst>
                <a:path w="2712" h="1183" extrusionOk="0">
                  <a:moveTo>
                    <a:pt x="1614" y="1"/>
                  </a:moveTo>
                  <a:cubicBezTo>
                    <a:pt x="998" y="1"/>
                    <a:pt x="344" y="444"/>
                    <a:pt x="31" y="1018"/>
                  </a:cubicBezTo>
                  <a:cubicBezTo>
                    <a:pt x="1" y="1095"/>
                    <a:pt x="71" y="1183"/>
                    <a:pt x="144" y="1183"/>
                  </a:cubicBezTo>
                  <a:cubicBezTo>
                    <a:pt x="171" y="1183"/>
                    <a:pt x="197" y="1171"/>
                    <a:pt x="220" y="1143"/>
                  </a:cubicBezTo>
                  <a:cubicBezTo>
                    <a:pt x="527" y="809"/>
                    <a:pt x="1006" y="551"/>
                    <a:pt x="1459" y="551"/>
                  </a:cubicBezTo>
                  <a:cubicBezTo>
                    <a:pt x="1715" y="551"/>
                    <a:pt x="1962" y="633"/>
                    <a:pt x="2166" y="830"/>
                  </a:cubicBezTo>
                  <a:cubicBezTo>
                    <a:pt x="2222" y="880"/>
                    <a:pt x="2290" y="902"/>
                    <a:pt x="2358" y="902"/>
                  </a:cubicBezTo>
                  <a:cubicBezTo>
                    <a:pt x="2540" y="902"/>
                    <a:pt x="2712" y="741"/>
                    <a:pt x="2605" y="558"/>
                  </a:cubicBezTo>
                  <a:cubicBezTo>
                    <a:pt x="2345" y="163"/>
                    <a:pt x="1986" y="1"/>
                    <a:pt x="1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8"/>
            <p:cNvSpPr/>
            <p:nvPr/>
          </p:nvSpPr>
          <p:spPr>
            <a:xfrm>
              <a:off x="3592125" y="1489850"/>
              <a:ext cx="100500" cy="72850"/>
            </a:xfrm>
            <a:custGeom>
              <a:avLst/>
              <a:gdLst/>
              <a:ahLst/>
              <a:cxnLst/>
              <a:rect l="l" t="t" r="r" b="b"/>
              <a:pathLst>
                <a:path w="4020" h="2914" extrusionOk="0">
                  <a:moveTo>
                    <a:pt x="1593" y="1"/>
                  </a:moveTo>
                  <a:cubicBezTo>
                    <a:pt x="1573" y="1"/>
                    <a:pt x="1550" y="7"/>
                    <a:pt x="1528" y="22"/>
                  </a:cubicBezTo>
                  <a:cubicBezTo>
                    <a:pt x="607" y="629"/>
                    <a:pt x="0" y="2052"/>
                    <a:pt x="1193" y="2721"/>
                  </a:cubicBezTo>
                  <a:cubicBezTo>
                    <a:pt x="1423" y="2854"/>
                    <a:pt x="1704" y="2914"/>
                    <a:pt x="2002" y="2914"/>
                  </a:cubicBezTo>
                  <a:cubicBezTo>
                    <a:pt x="2735" y="2914"/>
                    <a:pt x="3562" y="2552"/>
                    <a:pt x="3934" y="2031"/>
                  </a:cubicBezTo>
                  <a:cubicBezTo>
                    <a:pt x="4019" y="1911"/>
                    <a:pt x="3910" y="1778"/>
                    <a:pt x="3787" y="1778"/>
                  </a:cubicBezTo>
                  <a:cubicBezTo>
                    <a:pt x="3760" y="1778"/>
                    <a:pt x="3731" y="1785"/>
                    <a:pt x="3704" y="1801"/>
                  </a:cubicBezTo>
                  <a:cubicBezTo>
                    <a:pt x="3178" y="2112"/>
                    <a:pt x="2488" y="2370"/>
                    <a:pt x="1872" y="2370"/>
                  </a:cubicBezTo>
                  <a:cubicBezTo>
                    <a:pt x="1826" y="2370"/>
                    <a:pt x="1781" y="2368"/>
                    <a:pt x="1737" y="2366"/>
                  </a:cubicBezTo>
                  <a:cubicBezTo>
                    <a:pt x="1298" y="2345"/>
                    <a:pt x="1005" y="2114"/>
                    <a:pt x="900" y="1696"/>
                  </a:cubicBezTo>
                  <a:cubicBezTo>
                    <a:pt x="733" y="1068"/>
                    <a:pt x="1193" y="545"/>
                    <a:pt x="1632" y="169"/>
                  </a:cubicBezTo>
                  <a:cubicBezTo>
                    <a:pt x="1753" y="134"/>
                    <a:pt x="1689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8"/>
            <p:cNvSpPr/>
            <p:nvPr/>
          </p:nvSpPr>
          <p:spPr>
            <a:xfrm>
              <a:off x="3684100" y="1481675"/>
              <a:ext cx="113625" cy="83900"/>
            </a:xfrm>
            <a:custGeom>
              <a:avLst/>
              <a:gdLst/>
              <a:ahLst/>
              <a:cxnLst/>
              <a:rect l="l" t="t" r="r" b="b"/>
              <a:pathLst>
                <a:path w="4545" h="3356" extrusionOk="0">
                  <a:moveTo>
                    <a:pt x="3585" y="0"/>
                  </a:moveTo>
                  <a:cubicBezTo>
                    <a:pt x="3449" y="0"/>
                    <a:pt x="3302" y="109"/>
                    <a:pt x="3331" y="265"/>
                  </a:cubicBezTo>
                  <a:cubicBezTo>
                    <a:pt x="3498" y="1102"/>
                    <a:pt x="3184" y="1751"/>
                    <a:pt x="2577" y="2316"/>
                  </a:cubicBezTo>
                  <a:cubicBezTo>
                    <a:pt x="2222" y="2651"/>
                    <a:pt x="1803" y="2776"/>
                    <a:pt x="1301" y="2797"/>
                  </a:cubicBezTo>
                  <a:cubicBezTo>
                    <a:pt x="1275" y="2799"/>
                    <a:pt x="1250" y="2800"/>
                    <a:pt x="1226" y="2800"/>
                  </a:cubicBezTo>
                  <a:cubicBezTo>
                    <a:pt x="683" y="2800"/>
                    <a:pt x="555" y="2363"/>
                    <a:pt x="234" y="2002"/>
                  </a:cubicBezTo>
                  <a:cubicBezTo>
                    <a:pt x="210" y="1978"/>
                    <a:pt x="179" y="1968"/>
                    <a:pt x="149" y="1968"/>
                  </a:cubicBezTo>
                  <a:cubicBezTo>
                    <a:pt x="73" y="1968"/>
                    <a:pt x="1" y="2032"/>
                    <a:pt x="46" y="2107"/>
                  </a:cubicBezTo>
                  <a:cubicBezTo>
                    <a:pt x="381" y="2693"/>
                    <a:pt x="171" y="2986"/>
                    <a:pt x="925" y="3258"/>
                  </a:cubicBezTo>
                  <a:cubicBezTo>
                    <a:pt x="1126" y="3322"/>
                    <a:pt x="1337" y="3355"/>
                    <a:pt x="1546" y="3355"/>
                  </a:cubicBezTo>
                  <a:cubicBezTo>
                    <a:pt x="1880" y="3355"/>
                    <a:pt x="2211" y="3270"/>
                    <a:pt x="2494" y="3090"/>
                  </a:cubicBezTo>
                  <a:cubicBezTo>
                    <a:pt x="3498" y="2525"/>
                    <a:pt x="4544" y="1207"/>
                    <a:pt x="3749" y="77"/>
                  </a:cubicBezTo>
                  <a:cubicBezTo>
                    <a:pt x="3709" y="24"/>
                    <a:pt x="3648" y="0"/>
                    <a:pt x="3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8"/>
            <p:cNvSpPr/>
            <p:nvPr/>
          </p:nvSpPr>
          <p:spPr>
            <a:xfrm>
              <a:off x="3778525" y="1404550"/>
              <a:ext cx="75175" cy="99625"/>
            </a:xfrm>
            <a:custGeom>
              <a:avLst/>
              <a:gdLst/>
              <a:ahLst/>
              <a:cxnLst/>
              <a:rect l="l" t="t" r="r" b="b"/>
              <a:pathLst>
                <a:path w="3007" h="3985" extrusionOk="0">
                  <a:moveTo>
                    <a:pt x="1085" y="0"/>
                  </a:moveTo>
                  <a:cubicBezTo>
                    <a:pt x="744" y="0"/>
                    <a:pt x="404" y="115"/>
                    <a:pt x="140" y="358"/>
                  </a:cubicBezTo>
                  <a:cubicBezTo>
                    <a:pt x="1" y="480"/>
                    <a:pt x="107" y="630"/>
                    <a:pt x="218" y="630"/>
                  </a:cubicBezTo>
                  <a:cubicBezTo>
                    <a:pt x="241" y="630"/>
                    <a:pt x="265" y="624"/>
                    <a:pt x="286" y="609"/>
                  </a:cubicBezTo>
                  <a:cubicBezTo>
                    <a:pt x="440" y="499"/>
                    <a:pt x="610" y="451"/>
                    <a:pt x="782" y="451"/>
                  </a:cubicBezTo>
                  <a:cubicBezTo>
                    <a:pt x="1195" y="451"/>
                    <a:pt x="1619" y="724"/>
                    <a:pt x="1855" y="1049"/>
                  </a:cubicBezTo>
                  <a:cubicBezTo>
                    <a:pt x="2232" y="1551"/>
                    <a:pt x="2148" y="2137"/>
                    <a:pt x="1918" y="2660"/>
                  </a:cubicBezTo>
                  <a:cubicBezTo>
                    <a:pt x="1991" y="2751"/>
                    <a:pt x="1969" y="2810"/>
                    <a:pt x="1893" y="2810"/>
                  </a:cubicBezTo>
                  <a:cubicBezTo>
                    <a:pt x="1881" y="2810"/>
                    <a:pt x="1869" y="2809"/>
                    <a:pt x="1855" y="2806"/>
                  </a:cubicBezTo>
                  <a:cubicBezTo>
                    <a:pt x="1813" y="2827"/>
                    <a:pt x="1793" y="2827"/>
                    <a:pt x="1751" y="2848"/>
                  </a:cubicBezTo>
                  <a:cubicBezTo>
                    <a:pt x="1646" y="2911"/>
                    <a:pt x="1541" y="2974"/>
                    <a:pt x="1437" y="3037"/>
                  </a:cubicBezTo>
                  <a:cubicBezTo>
                    <a:pt x="1305" y="3119"/>
                    <a:pt x="992" y="3344"/>
                    <a:pt x="783" y="3344"/>
                  </a:cubicBezTo>
                  <a:cubicBezTo>
                    <a:pt x="726" y="3344"/>
                    <a:pt x="677" y="3328"/>
                    <a:pt x="642" y="3288"/>
                  </a:cubicBezTo>
                  <a:cubicBezTo>
                    <a:pt x="586" y="3239"/>
                    <a:pt x="512" y="3216"/>
                    <a:pt x="438" y="3216"/>
                  </a:cubicBezTo>
                  <a:cubicBezTo>
                    <a:pt x="291" y="3216"/>
                    <a:pt x="147" y="3309"/>
                    <a:pt x="161" y="3476"/>
                  </a:cubicBezTo>
                  <a:cubicBezTo>
                    <a:pt x="195" y="3859"/>
                    <a:pt x="423" y="3985"/>
                    <a:pt x="698" y="3985"/>
                  </a:cubicBezTo>
                  <a:cubicBezTo>
                    <a:pt x="919" y="3985"/>
                    <a:pt x="1169" y="3904"/>
                    <a:pt x="1374" y="3811"/>
                  </a:cubicBezTo>
                  <a:cubicBezTo>
                    <a:pt x="1625" y="3685"/>
                    <a:pt x="1834" y="3539"/>
                    <a:pt x="2106" y="3434"/>
                  </a:cubicBezTo>
                  <a:cubicBezTo>
                    <a:pt x="2441" y="3267"/>
                    <a:pt x="2567" y="2911"/>
                    <a:pt x="2692" y="2555"/>
                  </a:cubicBezTo>
                  <a:cubicBezTo>
                    <a:pt x="3006" y="1718"/>
                    <a:pt x="2734" y="840"/>
                    <a:pt x="2023" y="317"/>
                  </a:cubicBezTo>
                  <a:cubicBezTo>
                    <a:pt x="1754" y="110"/>
                    <a:pt x="1419" y="0"/>
                    <a:pt x="10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8"/>
            <p:cNvSpPr/>
            <p:nvPr/>
          </p:nvSpPr>
          <p:spPr>
            <a:xfrm>
              <a:off x="3464525" y="1514450"/>
              <a:ext cx="61200" cy="37975"/>
            </a:xfrm>
            <a:custGeom>
              <a:avLst/>
              <a:gdLst/>
              <a:ahLst/>
              <a:cxnLst/>
              <a:rect l="l" t="t" r="r" b="b"/>
              <a:pathLst>
                <a:path w="2448" h="1519" extrusionOk="0">
                  <a:moveTo>
                    <a:pt x="2238" y="1"/>
                  </a:moveTo>
                  <a:cubicBezTo>
                    <a:pt x="1757" y="1"/>
                    <a:pt x="1296" y="1"/>
                    <a:pt x="857" y="231"/>
                  </a:cubicBezTo>
                  <a:cubicBezTo>
                    <a:pt x="501" y="419"/>
                    <a:pt x="292" y="921"/>
                    <a:pt x="83" y="1256"/>
                  </a:cubicBezTo>
                  <a:cubicBezTo>
                    <a:pt x="1" y="1387"/>
                    <a:pt x="99" y="1519"/>
                    <a:pt x="226" y="1519"/>
                  </a:cubicBezTo>
                  <a:cubicBezTo>
                    <a:pt x="261" y="1519"/>
                    <a:pt x="298" y="1509"/>
                    <a:pt x="334" y="1486"/>
                  </a:cubicBezTo>
                  <a:cubicBezTo>
                    <a:pt x="585" y="1277"/>
                    <a:pt x="689" y="1026"/>
                    <a:pt x="878" y="733"/>
                  </a:cubicBezTo>
                  <a:cubicBezTo>
                    <a:pt x="1129" y="294"/>
                    <a:pt x="1819" y="294"/>
                    <a:pt x="2259" y="294"/>
                  </a:cubicBezTo>
                  <a:cubicBezTo>
                    <a:pt x="2447" y="273"/>
                    <a:pt x="2426" y="1"/>
                    <a:pt x="2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8"/>
            <p:cNvSpPr/>
            <p:nvPr/>
          </p:nvSpPr>
          <p:spPr>
            <a:xfrm>
              <a:off x="3397325" y="1533775"/>
              <a:ext cx="80775" cy="34900"/>
            </a:xfrm>
            <a:custGeom>
              <a:avLst/>
              <a:gdLst/>
              <a:ahLst/>
              <a:cxnLst/>
              <a:rect l="l" t="t" r="r" b="b"/>
              <a:pathLst>
                <a:path w="3231" h="1396" extrusionOk="0">
                  <a:moveTo>
                    <a:pt x="2236" y="0"/>
                  </a:moveTo>
                  <a:cubicBezTo>
                    <a:pt x="2145" y="0"/>
                    <a:pt x="2043" y="23"/>
                    <a:pt x="1955" y="23"/>
                  </a:cubicBezTo>
                  <a:cubicBezTo>
                    <a:pt x="1704" y="23"/>
                    <a:pt x="1432" y="44"/>
                    <a:pt x="1180" y="85"/>
                  </a:cubicBezTo>
                  <a:cubicBezTo>
                    <a:pt x="595" y="232"/>
                    <a:pt x="218" y="567"/>
                    <a:pt x="51" y="1132"/>
                  </a:cubicBezTo>
                  <a:cubicBezTo>
                    <a:pt x="1" y="1293"/>
                    <a:pt x="120" y="1395"/>
                    <a:pt x="243" y="1395"/>
                  </a:cubicBezTo>
                  <a:cubicBezTo>
                    <a:pt x="328" y="1395"/>
                    <a:pt x="414" y="1347"/>
                    <a:pt x="448" y="1236"/>
                  </a:cubicBezTo>
                  <a:cubicBezTo>
                    <a:pt x="636" y="671"/>
                    <a:pt x="1118" y="483"/>
                    <a:pt x="1683" y="399"/>
                  </a:cubicBezTo>
                  <a:cubicBezTo>
                    <a:pt x="1789" y="383"/>
                    <a:pt x="1885" y="370"/>
                    <a:pt x="1976" y="370"/>
                  </a:cubicBezTo>
                  <a:cubicBezTo>
                    <a:pt x="2118" y="370"/>
                    <a:pt x="2246" y="402"/>
                    <a:pt x="2373" y="504"/>
                  </a:cubicBezTo>
                  <a:cubicBezTo>
                    <a:pt x="2582" y="671"/>
                    <a:pt x="2854" y="692"/>
                    <a:pt x="3085" y="692"/>
                  </a:cubicBezTo>
                  <a:cubicBezTo>
                    <a:pt x="3231" y="671"/>
                    <a:pt x="3231" y="504"/>
                    <a:pt x="3126" y="483"/>
                  </a:cubicBezTo>
                  <a:cubicBezTo>
                    <a:pt x="2561" y="378"/>
                    <a:pt x="2687" y="274"/>
                    <a:pt x="2394" y="44"/>
                  </a:cubicBezTo>
                  <a:cubicBezTo>
                    <a:pt x="2352" y="10"/>
                    <a:pt x="2297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8"/>
            <p:cNvSpPr/>
            <p:nvPr/>
          </p:nvSpPr>
          <p:spPr>
            <a:xfrm>
              <a:off x="3301275" y="1548900"/>
              <a:ext cx="111975" cy="76725"/>
            </a:xfrm>
            <a:custGeom>
              <a:avLst/>
              <a:gdLst/>
              <a:ahLst/>
              <a:cxnLst/>
              <a:rect l="l" t="t" r="r" b="b"/>
              <a:pathLst>
                <a:path w="4479" h="3069" extrusionOk="0">
                  <a:moveTo>
                    <a:pt x="3313" y="1"/>
                  </a:moveTo>
                  <a:cubicBezTo>
                    <a:pt x="2741" y="1"/>
                    <a:pt x="2114" y="210"/>
                    <a:pt x="1779" y="464"/>
                  </a:cubicBezTo>
                  <a:cubicBezTo>
                    <a:pt x="1047" y="987"/>
                    <a:pt x="1" y="2201"/>
                    <a:pt x="942" y="3017"/>
                  </a:cubicBezTo>
                  <a:cubicBezTo>
                    <a:pt x="983" y="3053"/>
                    <a:pt x="1030" y="3069"/>
                    <a:pt x="1077" y="3069"/>
                  </a:cubicBezTo>
                  <a:cubicBezTo>
                    <a:pt x="1245" y="3069"/>
                    <a:pt x="1413" y="2866"/>
                    <a:pt x="1298" y="2703"/>
                  </a:cubicBezTo>
                  <a:cubicBezTo>
                    <a:pt x="880" y="1991"/>
                    <a:pt x="1675" y="1259"/>
                    <a:pt x="2198" y="882"/>
                  </a:cubicBezTo>
                  <a:cubicBezTo>
                    <a:pt x="2449" y="673"/>
                    <a:pt x="2700" y="631"/>
                    <a:pt x="3014" y="610"/>
                  </a:cubicBezTo>
                  <a:cubicBezTo>
                    <a:pt x="3187" y="598"/>
                    <a:pt x="3498" y="527"/>
                    <a:pt x="3767" y="527"/>
                  </a:cubicBezTo>
                  <a:cubicBezTo>
                    <a:pt x="3954" y="527"/>
                    <a:pt x="4121" y="562"/>
                    <a:pt x="4206" y="673"/>
                  </a:cubicBezTo>
                  <a:cubicBezTo>
                    <a:pt x="4233" y="705"/>
                    <a:pt x="4264" y="718"/>
                    <a:pt x="4295" y="718"/>
                  </a:cubicBezTo>
                  <a:cubicBezTo>
                    <a:pt x="4388" y="718"/>
                    <a:pt x="4478" y="600"/>
                    <a:pt x="4416" y="506"/>
                  </a:cubicBezTo>
                  <a:cubicBezTo>
                    <a:pt x="4209" y="140"/>
                    <a:pt x="3779" y="1"/>
                    <a:pt x="3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8"/>
            <p:cNvSpPr/>
            <p:nvPr/>
          </p:nvSpPr>
          <p:spPr>
            <a:xfrm>
              <a:off x="3307550" y="1616550"/>
              <a:ext cx="88825" cy="53175"/>
            </a:xfrm>
            <a:custGeom>
              <a:avLst/>
              <a:gdLst/>
              <a:ahLst/>
              <a:cxnLst/>
              <a:rect l="l" t="t" r="r" b="b"/>
              <a:pathLst>
                <a:path w="3553" h="2127" extrusionOk="0">
                  <a:moveTo>
                    <a:pt x="616" y="1"/>
                  </a:moveTo>
                  <a:cubicBezTo>
                    <a:pt x="599" y="1"/>
                    <a:pt x="582" y="6"/>
                    <a:pt x="566" y="18"/>
                  </a:cubicBezTo>
                  <a:cubicBezTo>
                    <a:pt x="252" y="311"/>
                    <a:pt x="1" y="583"/>
                    <a:pt x="43" y="1001"/>
                  </a:cubicBezTo>
                  <a:cubicBezTo>
                    <a:pt x="64" y="1378"/>
                    <a:pt x="503" y="1796"/>
                    <a:pt x="859" y="1964"/>
                  </a:cubicBezTo>
                  <a:cubicBezTo>
                    <a:pt x="1101" y="2076"/>
                    <a:pt x="1351" y="2127"/>
                    <a:pt x="1600" y="2127"/>
                  </a:cubicBezTo>
                  <a:cubicBezTo>
                    <a:pt x="2274" y="2127"/>
                    <a:pt x="2938" y="1756"/>
                    <a:pt x="3411" y="1252"/>
                  </a:cubicBezTo>
                  <a:cubicBezTo>
                    <a:pt x="3553" y="1128"/>
                    <a:pt x="3440" y="915"/>
                    <a:pt x="3276" y="915"/>
                  </a:cubicBezTo>
                  <a:cubicBezTo>
                    <a:pt x="3246" y="915"/>
                    <a:pt x="3214" y="922"/>
                    <a:pt x="3181" y="938"/>
                  </a:cubicBezTo>
                  <a:cubicBezTo>
                    <a:pt x="2700" y="1168"/>
                    <a:pt x="2240" y="1440"/>
                    <a:pt x="1717" y="1566"/>
                  </a:cubicBezTo>
                  <a:cubicBezTo>
                    <a:pt x="1630" y="1588"/>
                    <a:pt x="1544" y="1598"/>
                    <a:pt x="1460" y="1598"/>
                  </a:cubicBezTo>
                  <a:cubicBezTo>
                    <a:pt x="741" y="1598"/>
                    <a:pt x="206" y="839"/>
                    <a:pt x="712" y="164"/>
                  </a:cubicBezTo>
                  <a:cubicBezTo>
                    <a:pt x="763" y="96"/>
                    <a:pt x="690" y="1"/>
                    <a:pt x="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8"/>
            <p:cNvSpPr/>
            <p:nvPr/>
          </p:nvSpPr>
          <p:spPr>
            <a:xfrm>
              <a:off x="3390350" y="1598900"/>
              <a:ext cx="117050" cy="70350"/>
            </a:xfrm>
            <a:custGeom>
              <a:avLst/>
              <a:gdLst/>
              <a:ahLst/>
              <a:cxnLst/>
              <a:rect l="l" t="t" r="r" b="b"/>
              <a:pathLst>
                <a:path w="4682" h="2814" extrusionOk="0">
                  <a:moveTo>
                    <a:pt x="3792" y="0"/>
                  </a:moveTo>
                  <a:cubicBezTo>
                    <a:pt x="3693" y="0"/>
                    <a:pt x="3598" y="73"/>
                    <a:pt x="3573" y="201"/>
                  </a:cubicBezTo>
                  <a:cubicBezTo>
                    <a:pt x="3552" y="493"/>
                    <a:pt x="3677" y="682"/>
                    <a:pt x="3656" y="975"/>
                  </a:cubicBezTo>
                  <a:cubicBezTo>
                    <a:pt x="3615" y="1393"/>
                    <a:pt x="3154" y="1770"/>
                    <a:pt x="2819" y="1979"/>
                  </a:cubicBezTo>
                  <a:cubicBezTo>
                    <a:pt x="2447" y="2218"/>
                    <a:pt x="2068" y="2330"/>
                    <a:pt x="1692" y="2330"/>
                  </a:cubicBezTo>
                  <a:cubicBezTo>
                    <a:pt x="1180" y="2330"/>
                    <a:pt x="675" y="2123"/>
                    <a:pt x="204" y="1749"/>
                  </a:cubicBezTo>
                  <a:cubicBezTo>
                    <a:pt x="183" y="1722"/>
                    <a:pt x="157" y="1710"/>
                    <a:pt x="132" y="1710"/>
                  </a:cubicBezTo>
                  <a:cubicBezTo>
                    <a:pt x="62" y="1710"/>
                    <a:pt x="1" y="1808"/>
                    <a:pt x="79" y="1916"/>
                  </a:cubicBezTo>
                  <a:cubicBezTo>
                    <a:pt x="597" y="2464"/>
                    <a:pt x="1265" y="2813"/>
                    <a:pt x="1973" y="2813"/>
                  </a:cubicBezTo>
                  <a:cubicBezTo>
                    <a:pt x="2292" y="2813"/>
                    <a:pt x="2620" y="2742"/>
                    <a:pt x="2945" y="2586"/>
                  </a:cubicBezTo>
                  <a:cubicBezTo>
                    <a:pt x="3928" y="2126"/>
                    <a:pt x="4682" y="1100"/>
                    <a:pt x="3970" y="96"/>
                  </a:cubicBezTo>
                  <a:cubicBezTo>
                    <a:pt x="3921" y="30"/>
                    <a:pt x="3856" y="0"/>
                    <a:pt x="3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8"/>
            <p:cNvSpPr/>
            <p:nvPr/>
          </p:nvSpPr>
          <p:spPr>
            <a:xfrm>
              <a:off x="3480350" y="1569450"/>
              <a:ext cx="92450" cy="60975"/>
            </a:xfrm>
            <a:custGeom>
              <a:avLst/>
              <a:gdLst/>
              <a:ahLst/>
              <a:cxnLst/>
              <a:rect l="l" t="t" r="r" b="b"/>
              <a:pathLst>
                <a:path w="3698" h="2439" extrusionOk="0">
                  <a:moveTo>
                    <a:pt x="2860" y="0"/>
                  </a:moveTo>
                  <a:cubicBezTo>
                    <a:pt x="2752" y="0"/>
                    <a:pt x="2648" y="109"/>
                    <a:pt x="2693" y="228"/>
                  </a:cubicBezTo>
                  <a:cubicBezTo>
                    <a:pt x="2965" y="835"/>
                    <a:pt x="2839" y="1943"/>
                    <a:pt x="1960" y="1964"/>
                  </a:cubicBezTo>
                  <a:cubicBezTo>
                    <a:pt x="1834" y="1969"/>
                    <a:pt x="1698" y="1975"/>
                    <a:pt x="1559" y="1975"/>
                  </a:cubicBezTo>
                  <a:cubicBezTo>
                    <a:pt x="1126" y="1975"/>
                    <a:pt x="661" y="1925"/>
                    <a:pt x="328" y="1671"/>
                  </a:cubicBezTo>
                  <a:cubicBezTo>
                    <a:pt x="297" y="1656"/>
                    <a:pt x="265" y="1649"/>
                    <a:pt x="235" y="1649"/>
                  </a:cubicBezTo>
                  <a:cubicBezTo>
                    <a:pt x="102" y="1649"/>
                    <a:pt x="0" y="1779"/>
                    <a:pt x="119" y="1881"/>
                  </a:cubicBezTo>
                  <a:cubicBezTo>
                    <a:pt x="453" y="2215"/>
                    <a:pt x="1131" y="2438"/>
                    <a:pt x="1724" y="2438"/>
                  </a:cubicBezTo>
                  <a:cubicBezTo>
                    <a:pt x="1985" y="2438"/>
                    <a:pt x="2229" y="2395"/>
                    <a:pt x="2421" y="2299"/>
                  </a:cubicBezTo>
                  <a:cubicBezTo>
                    <a:pt x="3216" y="1881"/>
                    <a:pt x="3697" y="793"/>
                    <a:pt x="2986" y="60"/>
                  </a:cubicBezTo>
                  <a:cubicBezTo>
                    <a:pt x="2950" y="18"/>
                    <a:pt x="2905" y="0"/>
                    <a:pt x="2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8"/>
            <p:cNvSpPr/>
            <p:nvPr/>
          </p:nvSpPr>
          <p:spPr>
            <a:xfrm>
              <a:off x="3512100" y="1520200"/>
              <a:ext cx="36225" cy="48825"/>
            </a:xfrm>
            <a:custGeom>
              <a:avLst/>
              <a:gdLst/>
              <a:ahLst/>
              <a:cxnLst/>
              <a:rect l="l" t="t" r="r" b="b"/>
              <a:pathLst>
                <a:path w="1449" h="1953" extrusionOk="0">
                  <a:moveTo>
                    <a:pt x="347" y="0"/>
                  </a:moveTo>
                  <a:cubicBezTo>
                    <a:pt x="271" y="0"/>
                    <a:pt x="190" y="14"/>
                    <a:pt x="105" y="43"/>
                  </a:cubicBezTo>
                  <a:cubicBezTo>
                    <a:pt x="0" y="64"/>
                    <a:pt x="21" y="210"/>
                    <a:pt x="146" y="210"/>
                  </a:cubicBezTo>
                  <a:cubicBezTo>
                    <a:pt x="157" y="209"/>
                    <a:pt x="166" y="209"/>
                    <a:pt x="176" y="209"/>
                  </a:cubicBezTo>
                  <a:cubicBezTo>
                    <a:pt x="550" y="209"/>
                    <a:pt x="669" y="595"/>
                    <a:pt x="649" y="921"/>
                  </a:cubicBezTo>
                  <a:cubicBezTo>
                    <a:pt x="628" y="1214"/>
                    <a:pt x="523" y="1424"/>
                    <a:pt x="356" y="1654"/>
                  </a:cubicBezTo>
                  <a:cubicBezTo>
                    <a:pt x="260" y="1768"/>
                    <a:pt x="391" y="1952"/>
                    <a:pt x="526" y="1952"/>
                  </a:cubicBezTo>
                  <a:cubicBezTo>
                    <a:pt x="539" y="1952"/>
                    <a:pt x="552" y="1950"/>
                    <a:pt x="565" y="1947"/>
                  </a:cubicBezTo>
                  <a:cubicBezTo>
                    <a:pt x="1449" y="1697"/>
                    <a:pt x="1203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8"/>
            <p:cNvSpPr/>
            <p:nvPr/>
          </p:nvSpPr>
          <p:spPr>
            <a:xfrm>
              <a:off x="3523975" y="1548875"/>
              <a:ext cx="40975" cy="40050"/>
            </a:xfrm>
            <a:custGeom>
              <a:avLst/>
              <a:gdLst/>
              <a:ahLst/>
              <a:cxnLst/>
              <a:rect l="l" t="t" r="r" b="b"/>
              <a:pathLst>
                <a:path w="1639" h="1602" extrusionOk="0">
                  <a:moveTo>
                    <a:pt x="314" y="1"/>
                  </a:moveTo>
                  <a:cubicBezTo>
                    <a:pt x="96" y="1"/>
                    <a:pt x="0" y="263"/>
                    <a:pt x="215" y="360"/>
                  </a:cubicBezTo>
                  <a:cubicBezTo>
                    <a:pt x="467" y="465"/>
                    <a:pt x="697" y="570"/>
                    <a:pt x="843" y="737"/>
                  </a:cubicBezTo>
                  <a:cubicBezTo>
                    <a:pt x="1011" y="946"/>
                    <a:pt x="990" y="1239"/>
                    <a:pt x="1073" y="1448"/>
                  </a:cubicBezTo>
                  <a:cubicBezTo>
                    <a:pt x="1120" y="1541"/>
                    <a:pt x="1211" y="1602"/>
                    <a:pt x="1298" y="1602"/>
                  </a:cubicBezTo>
                  <a:cubicBezTo>
                    <a:pt x="1367" y="1602"/>
                    <a:pt x="1434" y="1563"/>
                    <a:pt x="1471" y="1469"/>
                  </a:cubicBezTo>
                  <a:cubicBezTo>
                    <a:pt x="1638" y="1114"/>
                    <a:pt x="1513" y="695"/>
                    <a:pt x="1241" y="423"/>
                  </a:cubicBezTo>
                  <a:cubicBezTo>
                    <a:pt x="1011" y="193"/>
                    <a:pt x="676" y="88"/>
                    <a:pt x="362" y="5"/>
                  </a:cubicBezTo>
                  <a:cubicBezTo>
                    <a:pt x="345" y="2"/>
                    <a:pt x="329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8"/>
            <p:cNvSpPr/>
            <p:nvPr/>
          </p:nvSpPr>
          <p:spPr>
            <a:xfrm>
              <a:off x="3427875" y="1359325"/>
              <a:ext cx="276100" cy="186025"/>
            </a:xfrm>
            <a:custGeom>
              <a:avLst/>
              <a:gdLst/>
              <a:ahLst/>
              <a:cxnLst/>
              <a:rect l="l" t="t" r="r" b="b"/>
              <a:pathLst>
                <a:path w="11044" h="7441" extrusionOk="0">
                  <a:moveTo>
                    <a:pt x="4739" y="0"/>
                  </a:moveTo>
                  <a:cubicBezTo>
                    <a:pt x="3999" y="0"/>
                    <a:pt x="3265" y="190"/>
                    <a:pt x="2553" y="682"/>
                  </a:cubicBezTo>
                  <a:cubicBezTo>
                    <a:pt x="1444" y="1456"/>
                    <a:pt x="314" y="3151"/>
                    <a:pt x="293" y="4511"/>
                  </a:cubicBezTo>
                  <a:cubicBezTo>
                    <a:pt x="293" y="5327"/>
                    <a:pt x="0" y="7147"/>
                    <a:pt x="1046" y="7440"/>
                  </a:cubicBezTo>
                  <a:cubicBezTo>
                    <a:pt x="1130" y="7440"/>
                    <a:pt x="1172" y="7335"/>
                    <a:pt x="1109" y="7315"/>
                  </a:cubicBezTo>
                  <a:cubicBezTo>
                    <a:pt x="356" y="6812"/>
                    <a:pt x="586" y="5222"/>
                    <a:pt x="607" y="4448"/>
                  </a:cubicBezTo>
                  <a:cubicBezTo>
                    <a:pt x="670" y="2879"/>
                    <a:pt x="2072" y="1351"/>
                    <a:pt x="3306" y="535"/>
                  </a:cubicBezTo>
                  <a:cubicBezTo>
                    <a:pt x="3762" y="233"/>
                    <a:pt x="4297" y="107"/>
                    <a:pt x="4862" y="107"/>
                  </a:cubicBezTo>
                  <a:cubicBezTo>
                    <a:pt x="6451" y="107"/>
                    <a:pt x="8282" y="1105"/>
                    <a:pt x="9269" y="2000"/>
                  </a:cubicBezTo>
                  <a:cubicBezTo>
                    <a:pt x="9981" y="2628"/>
                    <a:pt x="9897" y="3799"/>
                    <a:pt x="10692" y="4302"/>
                  </a:cubicBezTo>
                  <a:cubicBezTo>
                    <a:pt x="10721" y="4320"/>
                    <a:pt x="10752" y="4328"/>
                    <a:pt x="10782" y="4328"/>
                  </a:cubicBezTo>
                  <a:cubicBezTo>
                    <a:pt x="10922" y="4328"/>
                    <a:pt x="11043" y="4147"/>
                    <a:pt x="10922" y="4009"/>
                  </a:cubicBezTo>
                  <a:cubicBezTo>
                    <a:pt x="10357" y="3465"/>
                    <a:pt x="10190" y="2670"/>
                    <a:pt x="9709" y="2084"/>
                  </a:cubicBezTo>
                  <a:cubicBezTo>
                    <a:pt x="9249" y="1477"/>
                    <a:pt x="8495" y="1079"/>
                    <a:pt x="7805" y="786"/>
                  </a:cubicBezTo>
                  <a:cubicBezTo>
                    <a:pt x="6798" y="362"/>
                    <a:pt x="5762" y="0"/>
                    <a:pt x="4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8"/>
            <p:cNvSpPr/>
            <p:nvPr/>
          </p:nvSpPr>
          <p:spPr>
            <a:xfrm>
              <a:off x="3394400" y="1317700"/>
              <a:ext cx="143875" cy="237525"/>
            </a:xfrm>
            <a:custGeom>
              <a:avLst/>
              <a:gdLst/>
              <a:ahLst/>
              <a:cxnLst/>
              <a:rect l="l" t="t" r="r" b="b"/>
              <a:pathLst>
                <a:path w="5755" h="9501" extrusionOk="0">
                  <a:moveTo>
                    <a:pt x="5274" y="1"/>
                  </a:moveTo>
                  <a:cubicBezTo>
                    <a:pt x="3443" y="1"/>
                    <a:pt x="2135" y="1690"/>
                    <a:pt x="1214" y="3121"/>
                  </a:cubicBezTo>
                  <a:cubicBezTo>
                    <a:pt x="733" y="3874"/>
                    <a:pt x="314" y="4627"/>
                    <a:pt x="126" y="5527"/>
                  </a:cubicBezTo>
                  <a:cubicBezTo>
                    <a:pt x="21" y="6050"/>
                    <a:pt x="42" y="6573"/>
                    <a:pt x="21" y="7096"/>
                  </a:cubicBezTo>
                  <a:cubicBezTo>
                    <a:pt x="0" y="7871"/>
                    <a:pt x="377" y="8666"/>
                    <a:pt x="314" y="9419"/>
                  </a:cubicBezTo>
                  <a:cubicBezTo>
                    <a:pt x="314" y="9474"/>
                    <a:pt x="349" y="9500"/>
                    <a:pt x="385" y="9500"/>
                  </a:cubicBezTo>
                  <a:cubicBezTo>
                    <a:pt x="417" y="9500"/>
                    <a:pt x="451" y="9479"/>
                    <a:pt x="461" y="9440"/>
                  </a:cubicBezTo>
                  <a:cubicBezTo>
                    <a:pt x="691" y="8519"/>
                    <a:pt x="335" y="7661"/>
                    <a:pt x="356" y="6720"/>
                  </a:cubicBezTo>
                  <a:cubicBezTo>
                    <a:pt x="419" y="5674"/>
                    <a:pt x="649" y="4774"/>
                    <a:pt x="1172" y="3874"/>
                  </a:cubicBezTo>
                  <a:cubicBezTo>
                    <a:pt x="2197" y="2117"/>
                    <a:pt x="3453" y="338"/>
                    <a:pt x="5650" y="192"/>
                  </a:cubicBezTo>
                  <a:cubicBezTo>
                    <a:pt x="5754" y="192"/>
                    <a:pt x="5754" y="24"/>
                    <a:pt x="5650" y="24"/>
                  </a:cubicBezTo>
                  <a:cubicBezTo>
                    <a:pt x="5522" y="8"/>
                    <a:pt x="5397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8"/>
            <p:cNvSpPr/>
            <p:nvPr/>
          </p:nvSpPr>
          <p:spPr>
            <a:xfrm>
              <a:off x="3544525" y="1324050"/>
              <a:ext cx="177600" cy="120925"/>
            </a:xfrm>
            <a:custGeom>
              <a:avLst/>
              <a:gdLst/>
              <a:ahLst/>
              <a:cxnLst/>
              <a:rect l="l" t="t" r="r" b="b"/>
              <a:pathLst>
                <a:path w="7104" h="4837" extrusionOk="0">
                  <a:moveTo>
                    <a:pt x="63" y="0"/>
                  </a:moveTo>
                  <a:cubicBezTo>
                    <a:pt x="0" y="42"/>
                    <a:pt x="0" y="84"/>
                    <a:pt x="63" y="84"/>
                  </a:cubicBezTo>
                  <a:cubicBezTo>
                    <a:pt x="1465" y="147"/>
                    <a:pt x="2804" y="816"/>
                    <a:pt x="3976" y="1549"/>
                  </a:cubicBezTo>
                  <a:cubicBezTo>
                    <a:pt x="5315" y="2386"/>
                    <a:pt x="5838" y="3725"/>
                    <a:pt x="6863" y="4792"/>
                  </a:cubicBezTo>
                  <a:cubicBezTo>
                    <a:pt x="6889" y="4823"/>
                    <a:pt x="6917" y="4836"/>
                    <a:pt x="6945" y="4836"/>
                  </a:cubicBezTo>
                  <a:cubicBezTo>
                    <a:pt x="7029" y="4836"/>
                    <a:pt x="7104" y="4714"/>
                    <a:pt x="7072" y="4604"/>
                  </a:cubicBezTo>
                  <a:cubicBezTo>
                    <a:pt x="5712" y="1925"/>
                    <a:pt x="3139" y="42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9" name="Google Shape;2059;p58"/>
          <p:cNvGrpSpPr/>
          <p:nvPr/>
        </p:nvGrpSpPr>
        <p:grpSpPr>
          <a:xfrm>
            <a:off x="8134963" y="4436775"/>
            <a:ext cx="342125" cy="362875"/>
            <a:chOff x="2638525" y="4006350"/>
            <a:chExt cx="342125" cy="362875"/>
          </a:xfrm>
        </p:grpSpPr>
        <p:sp>
          <p:nvSpPr>
            <p:cNvPr id="2060" name="Google Shape;2060;p58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8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8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8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8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5" name="Google Shape;2065;p58"/>
          <p:cNvSpPr/>
          <p:nvPr/>
        </p:nvSpPr>
        <p:spPr>
          <a:xfrm>
            <a:off x="7925175" y="1126625"/>
            <a:ext cx="1368050" cy="181350"/>
          </a:xfrm>
          <a:custGeom>
            <a:avLst/>
            <a:gdLst/>
            <a:ahLst/>
            <a:cxnLst/>
            <a:rect l="l" t="t" r="r" b="b"/>
            <a:pathLst>
              <a:path w="54722" h="7254" extrusionOk="0">
                <a:moveTo>
                  <a:pt x="28692" y="1"/>
                </a:moveTo>
                <a:cubicBezTo>
                  <a:pt x="26759" y="1"/>
                  <a:pt x="25502" y="1313"/>
                  <a:pt x="24402" y="2860"/>
                </a:cubicBezTo>
                <a:cubicBezTo>
                  <a:pt x="23610" y="3965"/>
                  <a:pt x="22774" y="5085"/>
                  <a:pt x="21325" y="5160"/>
                </a:cubicBezTo>
                <a:cubicBezTo>
                  <a:pt x="21261" y="5163"/>
                  <a:pt x="21198" y="5165"/>
                  <a:pt x="21136" y="5165"/>
                </a:cubicBezTo>
                <a:cubicBezTo>
                  <a:pt x="19659" y="5165"/>
                  <a:pt x="18843" y="4156"/>
                  <a:pt x="18054" y="3024"/>
                </a:cubicBezTo>
                <a:cubicBezTo>
                  <a:pt x="17546" y="2292"/>
                  <a:pt x="16994" y="1530"/>
                  <a:pt x="16128" y="1202"/>
                </a:cubicBezTo>
                <a:cubicBezTo>
                  <a:pt x="15830" y="1091"/>
                  <a:pt x="15528" y="1040"/>
                  <a:pt x="15228" y="1040"/>
                </a:cubicBezTo>
                <a:cubicBezTo>
                  <a:pt x="14521" y="1040"/>
                  <a:pt x="13828" y="1320"/>
                  <a:pt x="13230" y="1739"/>
                </a:cubicBezTo>
                <a:cubicBezTo>
                  <a:pt x="11990" y="2606"/>
                  <a:pt x="11139" y="4189"/>
                  <a:pt x="9645" y="4712"/>
                </a:cubicBezTo>
                <a:cubicBezTo>
                  <a:pt x="9444" y="4783"/>
                  <a:pt x="9254" y="4814"/>
                  <a:pt x="9074" y="4814"/>
                </a:cubicBezTo>
                <a:cubicBezTo>
                  <a:pt x="7808" y="4814"/>
                  <a:pt x="6995" y="3265"/>
                  <a:pt x="5792" y="2860"/>
                </a:cubicBezTo>
                <a:cubicBezTo>
                  <a:pt x="5363" y="2712"/>
                  <a:pt x="4945" y="2644"/>
                  <a:pt x="4544" y="2644"/>
                </a:cubicBezTo>
                <a:cubicBezTo>
                  <a:pt x="2393" y="2644"/>
                  <a:pt x="708" y="4597"/>
                  <a:pt x="116" y="6623"/>
                </a:cubicBezTo>
                <a:cubicBezTo>
                  <a:pt x="0" y="7008"/>
                  <a:pt x="302" y="7254"/>
                  <a:pt x="604" y="7254"/>
                </a:cubicBezTo>
                <a:cubicBezTo>
                  <a:pt x="807" y="7254"/>
                  <a:pt x="1009" y="7144"/>
                  <a:pt x="1087" y="6892"/>
                </a:cubicBezTo>
                <a:cubicBezTo>
                  <a:pt x="1476" y="5578"/>
                  <a:pt x="2282" y="4279"/>
                  <a:pt x="3641" y="3830"/>
                </a:cubicBezTo>
                <a:cubicBezTo>
                  <a:pt x="3961" y="3727"/>
                  <a:pt x="4251" y="3681"/>
                  <a:pt x="4518" y="3681"/>
                </a:cubicBezTo>
                <a:cubicBezTo>
                  <a:pt x="5635" y="3681"/>
                  <a:pt x="6363" y="4482"/>
                  <a:pt x="7315" y="5205"/>
                </a:cubicBezTo>
                <a:cubicBezTo>
                  <a:pt x="7877" y="5632"/>
                  <a:pt x="8429" y="5808"/>
                  <a:pt x="8966" y="5808"/>
                </a:cubicBezTo>
                <a:cubicBezTo>
                  <a:pt x="10343" y="5808"/>
                  <a:pt x="11611" y="4649"/>
                  <a:pt x="12633" y="3606"/>
                </a:cubicBezTo>
                <a:cubicBezTo>
                  <a:pt x="13313" y="2904"/>
                  <a:pt x="14243" y="2041"/>
                  <a:pt x="15216" y="2041"/>
                </a:cubicBezTo>
                <a:cubicBezTo>
                  <a:pt x="15567" y="2041"/>
                  <a:pt x="15924" y="2153"/>
                  <a:pt x="16277" y="2426"/>
                </a:cubicBezTo>
                <a:cubicBezTo>
                  <a:pt x="17039" y="3024"/>
                  <a:pt x="17442" y="3995"/>
                  <a:pt x="18054" y="4727"/>
                </a:cubicBezTo>
                <a:cubicBezTo>
                  <a:pt x="18850" y="5645"/>
                  <a:pt x="20017" y="6161"/>
                  <a:pt x="21191" y="6161"/>
                </a:cubicBezTo>
                <a:cubicBezTo>
                  <a:pt x="21869" y="6161"/>
                  <a:pt x="22550" y="5989"/>
                  <a:pt x="23162" y="5623"/>
                </a:cubicBezTo>
                <a:cubicBezTo>
                  <a:pt x="25059" y="4503"/>
                  <a:pt x="25582" y="1754"/>
                  <a:pt x="27777" y="1112"/>
                </a:cubicBezTo>
                <a:cubicBezTo>
                  <a:pt x="28079" y="1030"/>
                  <a:pt x="28392" y="989"/>
                  <a:pt x="28706" y="989"/>
                </a:cubicBezTo>
                <a:cubicBezTo>
                  <a:pt x="29418" y="989"/>
                  <a:pt x="30134" y="1196"/>
                  <a:pt x="30735" y="1590"/>
                </a:cubicBezTo>
                <a:cubicBezTo>
                  <a:pt x="31706" y="2217"/>
                  <a:pt x="31885" y="3263"/>
                  <a:pt x="32497" y="4159"/>
                </a:cubicBezTo>
                <a:cubicBezTo>
                  <a:pt x="33114" y="5076"/>
                  <a:pt x="34405" y="5529"/>
                  <a:pt x="35647" y="5529"/>
                </a:cubicBezTo>
                <a:cubicBezTo>
                  <a:pt x="36449" y="5529"/>
                  <a:pt x="37231" y="5340"/>
                  <a:pt x="37799" y="4966"/>
                </a:cubicBezTo>
                <a:cubicBezTo>
                  <a:pt x="38427" y="4577"/>
                  <a:pt x="38875" y="3935"/>
                  <a:pt x="39263" y="3323"/>
                </a:cubicBezTo>
                <a:cubicBezTo>
                  <a:pt x="39711" y="2636"/>
                  <a:pt x="40144" y="1620"/>
                  <a:pt x="40921" y="1247"/>
                </a:cubicBezTo>
                <a:cubicBezTo>
                  <a:pt x="41121" y="1156"/>
                  <a:pt x="41312" y="1115"/>
                  <a:pt x="41494" y="1115"/>
                </a:cubicBezTo>
                <a:cubicBezTo>
                  <a:pt x="42657" y="1115"/>
                  <a:pt x="43463" y="2772"/>
                  <a:pt x="44057" y="3547"/>
                </a:cubicBezTo>
                <a:cubicBezTo>
                  <a:pt x="44730" y="4428"/>
                  <a:pt x="45641" y="5040"/>
                  <a:pt x="46791" y="5115"/>
                </a:cubicBezTo>
                <a:cubicBezTo>
                  <a:pt x="46861" y="5119"/>
                  <a:pt x="46930" y="5121"/>
                  <a:pt x="46999" y="5121"/>
                </a:cubicBezTo>
                <a:cubicBezTo>
                  <a:pt x="48114" y="5121"/>
                  <a:pt x="49036" y="4560"/>
                  <a:pt x="49853" y="3801"/>
                </a:cubicBezTo>
                <a:cubicBezTo>
                  <a:pt x="50375" y="3323"/>
                  <a:pt x="50823" y="2755"/>
                  <a:pt x="51436" y="2382"/>
                </a:cubicBezTo>
                <a:cubicBezTo>
                  <a:pt x="51772" y="2175"/>
                  <a:pt x="52212" y="2029"/>
                  <a:pt x="52616" y="2029"/>
                </a:cubicBezTo>
                <a:cubicBezTo>
                  <a:pt x="53145" y="2029"/>
                  <a:pt x="53613" y="2278"/>
                  <a:pt x="53706" y="2964"/>
                </a:cubicBezTo>
                <a:cubicBezTo>
                  <a:pt x="53736" y="3236"/>
                  <a:pt x="53912" y="3351"/>
                  <a:pt x="54107" y="3351"/>
                </a:cubicBezTo>
                <a:cubicBezTo>
                  <a:pt x="54394" y="3351"/>
                  <a:pt x="54721" y="3099"/>
                  <a:pt x="54677" y="2725"/>
                </a:cubicBezTo>
                <a:cubicBezTo>
                  <a:pt x="54557" y="1844"/>
                  <a:pt x="53855" y="1232"/>
                  <a:pt x="53004" y="1067"/>
                </a:cubicBezTo>
                <a:cubicBezTo>
                  <a:pt x="52854" y="1037"/>
                  <a:pt x="52706" y="1023"/>
                  <a:pt x="52560" y="1023"/>
                </a:cubicBezTo>
                <a:cubicBezTo>
                  <a:pt x="51613" y="1023"/>
                  <a:pt x="50749" y="1609"/>
                  <a:pt x="50077" y="2217"/>
                </a:cubicBezTo>
                <a:cubicBezTo>
                  <a:pt x="49135" y="3056"/>
                  <a:pt x="48271" y="4140"/>
                  <a:pt x="46993" y="4140"/>
                </a:cubicBezTo>
                <a:cubicBezTo>
                  <a:pt x="46792" y="4140"/>
                  <a:pt x="46581" y="4113"/>
                  <a:pt x="46358" y="4054"/>
                </a:cubicBezTo>
                <a:cubicBezTo>
                  <a:pt x="44849" y="3636"/>
                  <a:pt x="44401" y="1919"/>
                  <a:pt x="43326" y="978"/>
                </a:cubicBezTo>
                <a:cubicBezTo>
                  <a:pt x="42739" y="441"/>
                  <a:pt x="42120" y="197"/>
                  <a:pt x="41519" y="197"/>
                </a:cubicBezTo>
                <a:cubicBezTo>
                  <a:pt x="40666" y="197"/>
                  <a:pt x="39849" y="689"/>
                  <a:pt x="39218" y="1530"/>
                </a:cubicBezTo>
                <a:cubicBezTo>
                  <a:pt x="38681" y="2262"/>
                  <a:pt x="38322" y="3143"/>
                  <a:pt x="37680" y="3786"/>
                </a:cubicBezTo>
                <a:cubicBezTo>
                  <a:pt x="37205" y="4260"/>
                  <a:pt x="36355" y="4518"/>
                  <a:pt x="35514" y="4518"/>
                </a:cubicBezTo>
                <a:cubicBezTo>
                  <a:pt x="34660" y="4518"/>
                  <a:pt x="33815" y="4253"/>
                  <a:pt x="33378" y="3681"/>
                </a:cubicBezTo>
                <a:cubicBezTo>
                  <a:pt x="32751" y="2845"/>
                  <a:pt x="32572" y="1829"/>
                  <a:pt x="31735" y="1097"/>
                </a:cubicBezTo>
                <a:cubicBezTo>
                  <a:pt x="31004" y="470"/>
                  <a:pt x="30078" y="111"/>
                  <a:pt x="29122" y="22"/>
                </a:cubicBezTo>
                <a:cubicBezTo>
                  <a:pt x="28975" y="8"/>
                  <a:pt x="28832" y="1"/>
                  <a:pt x="286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58"/>
          <p:cNvSpPr/>
          <p:nvPr/>
        </p:nvSpPr>
        <p:spPr>
          <a:xfrm>
            <a:off x="6242037" y="1728217"/>
            <a:ext cx="1541654" cy="1463175"/>
          </a:xfrm>
          <a:custGeom>
            <a:avLst/>
            <a:gdLst/>
            <a:ahLst/>
            <a:cxnLst/>
            <a:rect l="l" t="t" r="r" b="b"/>
            <a:pathLst>
              <a:path w="49920" h="33444" extrusionOk="0">
                <a:moveTo>
                  <a:pt x="38504" y="2709"/>
                </a:moveTo>
                <a:lnTo>
                  <a:pt x="38504" y="2709"/>
                </a:lnTo>
                <a:cubicBezTo>
                  <a:pt x="43323" y="4176"/>
                  <a:pt x="47913" y="7185"/>
                  <a:pt x="48283" y="12363"/>
                </a:cubicBezTo>
                <a:cubicBezTo>
                  <a:pt x="48360" y="13431"/>
                  <a:pt x="48217" y="14488"/>
                  <a:pt x="47915" y="15511"/>
                </a:cubicBezTo>
                <a:lnTo>
                  <a:pt x="47915" y="15511"/>
                </a:lnTo>
                <a:cubicBezTo>
                  <a:pt x="47904" y="15418"/>
                  <a:pt x="47893" y="15326"/>
                  <a:pt x="47881" y="15233"/>
                </a:cubicBezTo>
                <a:lnTo>
                  <a:pt x="47881" y="15233"/>
                </a:lnTo>
                <a:cubicBezTo>
                  <a:pt x="47850" y="11186"/>
                  <a:pt x="45711" y="7777"/>
                  <a:pt x="42579" y="5218"/>
                </a:cubicBezTo>
                <a:cubicBezTo>
                  <a:pt x="41285" y="4174"/>
                  <a:pt x="39920" y="3345"/>
                  <a:pt x="38504" y="2709"/>
                </a:cubicBezTo>
                <a:close/>
                <a:moveTo>
                  <a:pt x="45312" y="22720"/>
                </a:moveTo>
                <a:cubicBezTo>
                  <a:pt x="42983" y="26711"/>
                  <a:pt x="38190" y="29134"/>
                  <a:pt x="33637" y="30417"/>
                </a:cubicBezTo>
                <a:lnTo>
                  <a:pt x="33637" y="30417"/>
                </a:lnTo>
                <a:cubicBezTo>
                  <a:pt x="36390" y="29327"/>
                  <a:pt x="39050" y="28017"/>
                  <a:pt x="41484" y="26306"/>
                </a:cubicBezTo>
                <a:cubicBezTo>
                  <a:pt x="42934" y="25306"/>
                  <a:pt x="44254" y="24100"/>
                  <a:pt x="45312" y="22720"/>
                </a:cubicBezTo>
                <a:close/>
                <a:moveTo>
                  <a:pt x="23918" y="1345"/>
                </a:moveTo>
                <a:cubicBezTo>
                  <a:pt x="21697" y="1973"/>
                  <a:pt x="19603" y="2924"/>
                  <a:pt x="17748" y="4206"/>
                </a:cubicBezTo>
                <a:lnTo>
                  <a:pt x="17748" y="4206"/>
                </a:lnTo>
                <a:cubicBezTo>
                  <a:pt x="12112" y="7042"/>
                  <a:pt x="7040" y="11876"/>
                  <a:pt x="6281" y="18355"/>
                </a:cubicBezTo>
                <a:cubicBezTo>
                  <a:pt x="5688" y="23450"/>
                  <a:pt x="8236" y="28139"/>
                  <a:pt x="12199" y="30825"/>
                </a:cubicBezTo>
                <a:lnTo>
                  <a:pt x="12199" y="30825"/>
                </a:lnTo>
                <a:cubicBezTo>
                  <a:pt x="10702" y="30246"/>
                  <a:pt x="9272" y="29520"/>
                  <a:pt x="7951" y="28668"/>
                </a:cubicBezTo>
                <a:cubicBezTo>
                  <a:pt x="4552" y="26421"/>
                  <a:pt x="2075" y="22964"/>
                  <a:pt x="2075" y="18873"/>
                </a:cubicBezTo>
                <a:cubicBezTo>
                  <a:pt x="2075" y="14264"/>
                  <a:pt x="5474" y="10058"/>
                  <a:pt x="8816" y="7292"/>
                </a:cubicBezTo>
                <a:cubicBezTo>
                  <a:pt x="12958" y="3828"/>
                  <a:pt x="18405" y="1840"/>
                  <a:pt x="23918" y="1345"/>
                </a:cubicBezTo>
                <a:close/>
                <a:moveTo>
                  <a:pt x="29872" y="2229"/>
                </a:moveTo>
                <a:cubicBezTo>
                  <a:pt x="33007" y="2229"/>
                  <a:pt x="36104" y="2908"/>
                  <a:pt x="38954" y="4399"/>
                </a:cubicBezTo>
                <a:lnTo>
                  <a:pt x="38954" y="4399"/>
                </a:lnTo>
                <a:cubicBezTo>
                  <a:pt x="42895" y="6868"/>
                  <a:pt x="46002" y="10732"/>
                  <a:pt x="46658" y="15253"/>
                </a:cubicBezTo>
                <a:lnTo>
                  <a:pt x="46658" y="15253"/>
                </a:lnTo>
                <a:cubicBezTo>
                  <a:pt x="46691" y="16694"/>
                  <a:pt x="46431" y="18162"/>
                  <a:pt x="45853" y="19598"/>
                </a:cubicBezTo>
                <a:lnTo>
                  <a:pt x="45853" y="19598"/>
                </a:lnTo>
                <a:cubicBezTo>
                  <a:pt x="45031" y="20763"/>
                  <a:pt x="44086" y="21823"/>
                  <a:pt x="43155" y="22734"/>
                </a:cubicBezTo>
                <a:cubicBezTo>
                  <a:pt x="40274" y="25614"/>
                  <a:pt x="36644" y="27804"/>
                  <a:pt x="32899" y="29475"/>
                </a:cubicBezTo>
                <a:cubicBezTo>
                  <a:pt x="31034" y="30312"/>
                  <a:pt x="28938" y="31051"/>
                  <a:pt x="26761" y="31562"/>
                </a:cubicBezTo>
                <a:lnTo>
                  <a:pt x="26761" y="31562"/>
                </a:lnTo>
                <a:cubicBezTo>
                  <a:pt x="26307" y="31584"/>
                  <a:pt x="25849" y="31595"/>
                  <a:pt x="25388" y="31595"/>
                </a:cubicBezTo>
                <a:cubicBezTo>
                  <a:pt x="18710" y="31595"/>
                  <a:pt x="11599" y="29226"/>
                  <a:pt x="10026" y="22100"/>
                </a:cubicBezTo>
                <a:cubicBezTo>
                  <a:pt x="9463" y="19398"/>
                  <a:pt x="9877" y="16655"/>
                  <a:pt x="10978" y="14207"/>
                </a:cubicBezTo>
                <a:lnTo>
                  <a:pt x="10978" y="14207"/>
                </a:lnTo>
                <a:cubicBezTo>
                  <a:pt x="11088" y="14323"/>
                  <a:pt x="11259" y="14389"/>
                  <a:pt x="11422" y="14389"/>
                </a:cubicBezTo>
                <a:cubicBezTo>
                  <a:pt x="11629" y="14389"/>
                  <a:pt x="11824" y="14282"/>
                  <a:pt x="11869" y="14034"/>
                </a:cubicBezTo>
                <a:cubicBezTo>
                  <a:pt x="12222" y="12802"/>
                  <a:pt x="12687" y="11670"/>
                  <a:pt x="13247" y="10633"/>
                </a:cubicBezTo>
                <a:lnTo>
                  <a:pt x="13247" y="10633"/>
                </a:lnTo>
                <a:cubicBezTo>
                  <a:pt x="15757" y="7690"/>
                  <a:pt x="19373" y="5721"/>
                  <a:pt x="23233" y="5721"/>
                </a:cubicBezTo>
                <a:cubicBezTo>
                  <a:pt x="23801" y="5721"/>
                  <a:pt x="24373" y="5764"/>
                  <a:pt x="24948" y="5852"/>
                </a:cubicBezTo>
                <a:cubicBezTo>
                  <a:pt x="25812" y="5852"/>
                  <a:pt x="26101" y="4757"/>
                  <a:pt x="25352" y="4700"/>
                </a:cubicBezTo>
                <a:cubicBezTo>
                  <a:pt x="24681" y="4598"/>
                  <a:pt x="24021" y="4549"/>
                  <a:pt x="23375" y="4549"/>
                </a:cubicBezTo>
                <a:cubicBezTo>
                  <a:pt x="20730" y="4549"/>
                  <a:pt x="18308" y="5367"/>
                  <a:pt x="16239" y="6723"/>
                </a:cubicBezTo>
                <a:lnTo>
                  <a:pt x="16239" y="6723"/>
                </a:lnTo>
                <a:cubicBezTo>
                  <a:pt x="16686" y="6298"/>
                  <a:pt x="17155" y="5901"/>
                  <a:pt x="17645" y="5532"/>
                </a:cubicBezTo>
                <a:lnTo>
                  <a:pt x="17645" y="5532"/>
                </a:lnTo>
                <a:cubicBezTo>
                  <a:pt x="21454" y="3435"/>
                  <a:pt x="25696" y="2229"/>
                  <a:pt x="29872" y="2229"/>
                </a:cubicBezTo>
                <a:close/>
                <a:moveTo>
                  <a:pt x="13484" y="8363"/>
                </a:moveTo>
                <a:cubicBezTo>
                  <a:pt x="12903" y="9169"/>
                  <a:pt x="12386" y="10039"/>
                  <a:pt x="11941" y="10971"/>
                </a:cubicBezTo>
                <a:lnTo>
                  <a:pt x="11941" y="10971"/>
                </a:lnTo>
                <a:cubicBezTo>
                  <a:pt x="7427" y="17528"/>
                  <a:pt x="7586" y="27257"/>
                  <a:pt x="16594" y="30973"/>
                </a:cubicBezTo>
                <a:cubicBezTo>
                  <a:pt x="18064" y="31582"/>
                  <a:pt x="19746" y="32018"/>
                  <a:pt x="21550" y="32279"/>
                </a:cubicBezTo>
                <a:lnTo>
                  <a:pt x="21550" y="32279"/>
                </a:lnTo>
                <a:cubicBezTo>
                  <a:pt x="21326" y="32286"/>
                  <a:pt x="21102" y="32289"/>
                  <a:pt x="20879" y="32289"/>
                </a:cubicBezTo>
                <a:cubicBezTo>
                  <a:pt x="16407" y="32289"/>
                  <a:pt x="12169" y="30857"/>
                  <a:pt x="9449" y="26882"/>
                </a:cubicBezTo>
                <a:cubicBezTo>
                  <a:pt x="4818" y="20032"/>
                  <a:pt x="8023" y="12979"/>
                  <a:pt x="13484" y="8363"/>
                </a:cubicBezTo>
                <a:close/>
                <a:moveTo>
                  <a:pt x="27088" y="0"/>
                </a:moveTo>
                <a:cubicBezTo>
                  <a:pt x="22183" y="0"/>
                  <a:pt x="17215" y="1275"/>
                  <a:pt x="12906" y="3375"/>
                </a:cubicBezTo>
                <a:cubicBezTo>
                  <a:pt x="6511" y="6543"/>
                  <a:pt x="0" y="13400"/>
                  <a:pt x="1326" y="21005"/>
                </a:cubicBezTo>
                <a:cubicBezTo>
                  <a:pt x="2536" y="28438"/>
                  <a:pt x="11120" y="32240"/>
                  <a:pt x="17631" y="33220"/>
                </a:cubicBezTo>
                <a:cubicBezTo>
                  <a:pt x="18695" y="33372"/>
                  <a:pt x="19748" y="33444"/>
                  <a:pt x="20790" y="33444"/>
                </a:cubicBezTo>
                <a:cubicBezTo>
                  <a:pt x="23048" y="33444"/>
                  <a:pt x="25260" y="33107"/>
                  <a:pt x="27446" y="32519"/>
                </a:cubicBezTo>
                <a:lnTo>
                  <a:pt x="27446" y="32519"/>
                </a:lnTo>
                <a:cubicBezTo>
                  <a:pt x="36915" y="32006"/>
                  <a:pt x="47088" y="27330"/>
                  <a:pt x="47938" y="18165"/>
                </a:cubicBezTo>
                <a:lnTo>
                  <a:pt x="47938" y="18165"/>
                </a:lnTo>
                <a:cubicBezTo>
                  <a:pt x="49345" y="15463"/>
                  <a:pt x="49920" y="12478"/>
                  <a:pt x="48859" y="9482"/>
                </a:cubicBezTo>
                <a:cubicBezTo>
                  <a:pt x="46727" y="3720"/>
                  <a:pt x="39698" y="1358"/>
                  <a:pt x="34224" y="667"/>
                </a:cubicBezTo>
                <a:cubicBezTo>
                  <a:pt x="33508" y="570"/>
                  <a:pt x="32789" y="503"/>
                  <a:pt x="32069" y="466"/>
                </a:cubicBezTo>
                <a:lnTo>
                  <a:pt x="32069" y="466"/>
                </a:lnTo>
                <a:cubicBezTo>
                  <a:pt x="30435" y="149"/>
                  <a:pt x="28765" y="0"/>
                  <a:pt x="270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58"/>
          <p:cNvSpPr txBox="1">
            <a:spLocks noGrp="1"/>
          </p:cNvSpPr>
          <p:nvPr>
            <p:ph type="ctrTitle" idx="2"/>
          </p:nvPr>
        </p:nvSpPr>
        <p:spPr>
          <a:xfrm flipH="1">
            <a:off x="1155187" y="4115525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what your teacher tells you to do the first time.</a:t>
            </a:r>
            <a:endParaRPr dirty="0"/>
          </a:p>
        </p:txBody>
      </p:sp>
      <p:sp>
        <p:nvSpPr>
          <p:cNvPr id="2069" name="Google Shape;2069;p58"/>
          <p:cNvSpPr txBox="1">
            <a:spLocks noGrp="1"/>
          </p:cNvSpPr>
          <p:nvPr>
            <p:ph type="ctrTitle" idx="3"/>
          </p:nvPr>
        </p:nvSpPr>
        <p:spPr>
          <a:xfrm flipH="1">
            <a:off x="3741137" y="4037787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Keep your hands and feet to yourself at all times.</a:t>
            </a:r>
            <a:endParaRPr dirty="0"/>
          </a:p>
        </p:txBody>
      </p:sp>
      <p:sp>
        <p:nvSpPr>
          <p:cNvPr id="2071" name="Google Shape;2071;p58"/>
          <p:cNvSpPr txBox="1">
            <a:spLocks noGrp="1"/>
          </p:cNvSpPr>
          <p:nvPr>
            <p:ph type="ctrTitle" idx="5"/>
          </p:nvPr>
        </p:nvSpPr>
        <p:spPr>
          <a:xfrm flipH="1">
            <a:off x="6164297" y="3998887"/>
            <a:ext cx="1926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you can’t say anything nice, don’t say anything at all.</a:t>
            </a:r>
            <a:endParaRPr dirty="0"/>
          </a:p>
        </p:txBody>
      </p:sp>
      <p:sp>
        <p:nvSpPr>
          <p:cNvPr id="2073" name="Google Shape;2073;p58"/>
          <p:cNvSpPr txBox="1">
            <a:spLocks noGrp="1"/>
          </p:cNvSpPr>
          <p:nvPr>
            <p:ph type="title" idx="7"/>
          </p:nvPr>
        </p:nvSpPr>
        <p:spPr>
          <a:xfrm>
            <a:off x="1500470" y="2277725"/>
            <a:ext cx="104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Rule #1</a:t>
            </a:r>
            <a:endParaRPr dirty="0"/>
          </a:p>
        </p:txBody>
      </p:sp>
      <p:sp>
        <p:nvSpPr>
          <p:cNvPr id="2074" name="Google Shape;2074;p58"/>
          <p:cNvSpPr txBox="1">
            <a:spLocks noGrp="1"/>
          </p:cNvSpPr>
          <p:nvPr>
            <p:ph type="title" idx="8"/>
          </p:nvPr>
        </p:nvSpPr>
        <p:spPr>
          <a:xfrm>
            <a:off x="4041675" y="2163625"/>
            <a:ext cx="104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Rule #2</a:t>
            </a:r>
            <a:endParaRPr dirty="0"/>
          </a:p>
        </p:txBody>
      </p:sp>
      <p:sp>
        <p:nvSpPr>
          <p:cNvPr id="2075" name="Google Shape;2075;p58"/>
          <p:cNvSpPr txBox="1">
            <a:spLocks noGrp="1"/>
          </p:cNvSpPr>
          <p:nvPr>
            <p:ph type="title" idx="9"/>
          </p:nvPr>
        </p:nvSpPr>
        <p:spPr>
          <a:xfrm>
            <a:off x="6499937" y="2163625"/>
            <a:ext cx="104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Rule #3</a:t>
            </a:r>
            <a:endParaRPr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38B86B-E55D-B6C6-97A4-A2B2844AA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64"/>
    </mc:Choice>
    <mc:Fallback xmlns="">
      <p:transition spd="slow" advTm="4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9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Shirts</a:t>
            </a:r>
            <a:endParaRPr dirty="0"/>
          </a:p>
        </p:txBody>
      </p:sp>
      <p:sp>
        <p:nvSpPr>
          <p:cNvPr id="675" name="Google Shape;675;p39"/>
          <p:cNvSpPr txBox="1">
            <a:spLocks noGrp="1"/>
          </p:cNvSpPr>
          <p:nvPr>
            <p:ph type="subTitle" idx="1"/>
          </p:nvPr>
        </p:nvSpPr>
        <p:spPr>
          <a:xfrm>
            <a:off x="4692324" y="3056925"/>
            <a:ext cx="36514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sz="2400" dirty="0"/>
              <a:t>C</a:t>
            </a:r>
            <a:r>
              <a:rPr lang="en" sz="2400" dirty="0" err="1"/>
              <a:t>hild</a:t>
            </a:r>
            <a:r>
              <a:rPr lang="en" sz="2400" dirty="0"/>
              <a:t> sizes -$12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400" dirty="0"/>
              <a:t>Adult sizes - $16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400" dirty="0"/>
              <a:t>Stop by and purchase at the PTSO table today.</a:t>
            </a:r>
            <a:endParaRPr sz="2400" dirty="0"/>
          </a:p>
        </p:txBody>
      </p:sp>
      <p:sp>
        <p:nvSpPr>
          <p:cNvPr id="676" name="Google Shape;676;p39"/>
          <p:cNvSpPr txBox="1">
            <a:spLocks noGrp="1"/>
          </p:cNvSpPr>
          <p:nvPr>
            <p:ph type="title" idx="2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PRIDE</a:t>
            </a:r>
            <a:endParaRPr dirty="0"/>
          </a:p>
        </p:txBody>
      </p:sp>
      <p:pic>
        <p:nvPicPr>
          <p:cNvPr id="677" name="Google Shape;677;p39"/>
          <p:cNvPicPr preferRelativeResize="0"/>
          <p:nvPr/>
        </p:nvPicPr>
        <p:blipFill rotWithShape="1">
          <a:blip r:embed="rId5">
            <a:alphaModFix/>
          </a:blip>
          <a:srcRect l="20371" t="29735" r="17578"/>
          <a:stretch/>
        </p:blipFill>
        <p:spPr>
          <a:xfrm>
            <a:off x="1043801" y="1177575"/>
            <a:ext cx="2993100" cy="338953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78" name="Google Shape;678;p39"/>
          <p:cNvGrpSpPr/>
          <p:nvPr/>
        </p:nvGrpSpPr>
        <p:grpSpPr>
          <a:xfrm>
            <a:off x="918337" y="1018137"/>
            <a:ext cx="3222372" cy="3634228"/>
            <a:chOff x="918375" y="1018100"/>
            <a:chExt cx="3118525" cy="3513707"/>
          </a:xfrm>
        </p:grpSpPr>
        <p:sp>
          <p:nvSpPr>
            <p:cNvPr id="679" name="Google Shape;679;p39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39"/>
          <p:cNvGrpSpPr/>
          <p:nvPr/>
        </p:nvGrpSpPr>
        <p:grpSpPr>
          <a:xfrm>
            <a:off x="3514683" y="1807562"/>
            <a:ext cx="363939" cy="481288"/>
            <a:chOff x="3275661" y="2407037"/>
            <a:chExt cx="363939" cy="481288"/>
          </a:xfrm>
        </p:grpSpPr>
        <p:sp>
          <p:nvSpPr>
            <p:cNvPr id="684" name="Google Shape;684;p39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687;p39"/>
          <p:cNvGrpSpPr/>
          <p:nvPr/>
        </p:nvGrpSpPr>
        <p:grpSpPr>
          <a:xfrm rot="1278911">
            <a:off x="1140495" y="1318523"/>
            <a:ext cx="654536" cy="655141"/>
            <a:chOff x="1194475" y="1437425"/>
            <a:chExt cx="654532" cy="655137"/>
          </a:xfrm>
        </p:grpSpPr>
        <p:grpSp>
          <p:nvGrpSpPr>
            <p:cNvPr id="688" name="Google Shape;688;p39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689" name="Google Shape;689;p39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9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1" name="Google Shape;691;p39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oogle Shape;677;p39">
            <a:extLst>
              <a:ext uri="{FF2B5EF4-FFF2-40B4-BE49-F238E27FC236}">
                <a16:creationId xmlns:a16="http://schemas.microsoft.com/office/drawing/2014/main" id="{2979D5C3-2B82-27FC-9996-FB385C426F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371" t="29735" r="17578"/>
          <a:stretch/>
        </p:blipFill>
        <p:spPr>
          <a:xfrm>
            <a:off x="1003724" y="1126958"/>
            <a:ext cx="2993100" cy="338953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Google Shape;677;p39">
            <a:extLst>
              <a:ext uri="{FF2B5EF4-FFF2-40B4-BE49-F238E27FC236}">
                <a16:creationId xmlns:a16="http://schemas.microsoft.com/office/drawing/2014/main" id="{CFE89219-6A60-E7E7-476A-460984BFD398}"/>
              </a:ext>
            </a:extLst>
          </p:cNvPr>
          <p:cNvPicPr preferRelativeResize="0"/>
          <p:nvPr/>
        </p:nvPicPr>
        <p:blipFill>
          <a:blip r:embed="rId6"/>
          <a:srcRect l="16886" r="16886"/>
          <a:stretch/>
        </p:blipFill>
        <p:spPr>
          <a:xfrm>
            <a:off x="1003723" y="1096180"/>
            <a:ext cx="3078487" cy="338953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91CFB7-5FFA-40E8-2CFE-F62026925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6"/>
    </mc:Choice>
    <mc:Fallback xmlns="">
      <p:transition spd="slow" advTm="1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61"/>
          <p:cNvSpPr txBox="1">
            <a:spLocks noGrp="1"/>
          </p:cNvSpPr>
          <p:nvPr>
            <p:ph type="title"/>
          </p:nvPr>
        </p:nvSpPr>
        <p:spPr>
          <a:xfrm>
            <a:off x="2970300" y="2370359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IT’S A GREAT DAY TO BE A PIRATE!</a:t>
            </a:r>
            <a:endParaRPr dirty="0"/>
          </a:p>
        </p:txBody>
      </p:sp>
      <p:grpSp>
        <p:nvGrpSpPr>
          <p:cNvPr id="2117" name="Google Shape;2117;p61"/>
          <p:cNvGrpSpPr/>
          <p:nvPr/>
        </p:nvGrpSpPr>
        <p:grpSpPr>
          <a:xfrm rot="1124905">
            <a:off x="7795240" y="4089608"/>
            <a:ext cx="482705" cy="502429"/>
            <a:chOff x="5196600" y="2162225"/>
            <a:chExt cx="482725" cy="502450"/>
          </a:xfrm>
        </p:grpSpPr>
        <p:sp>
          <p:nvSpPr>
            <p:cNvPr id="2118" name="Google Shape;2118;p61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1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61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61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61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61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1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1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1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7" name="Google Shape;2127;p61"/>
          <p:cNvGrpSpPr/>
          <p:nvPr/>
        </p:nvGrpSpPr>
        <p:grpSpPr>
          <a:xfrm>
            <a:off x="323700" y="751388"/>
            <a:ext cx="763750" cy="723975"/>
            <a:chOff x="3919050" y="4070275"/>
            <a:chExt cx="763750" cy="723975"/>
          </a:xfrm>
        </p:grpSpPr>
        <p:sp>
          <p:nvSpPr>
            <p:cNvPr id="2128" name="Google Shape;2128;p61"/>
            <p:cNvSpPr/>
            <p:nvPr/>
          </p:nvSpPr>
          <p:spPr>
            <a:xfrm>
              <a:off x="3919050" y="4070275"/>
              <a:ext cx="763750" cy="723975"/>
            </a:xfrm>
            <a:custGeom>
              <a:avLst/>
              <a:gdLst/>
              <a:ahLst/>
              <a:cxnLst/>
              <a:rect l="l" t="t" r="r" b="b"/>
              <a:pathLst>
                <a:path w="30550" h="28959" fill="none" extrusionOk="0">
                  <a:moveTo>
                    <a:pt x="19857" y="12659"/>
                  </a:moveTo>
                  <a:cubicBezTo>
                    <a:pt x="19146" y="11132"/>
                    <a:pt x="22954" y="11153"/>
                    <a:pt x="23916" y="11090"/>
                  </a:cubicBezTo>
                  <a:cubicBezTo>
                    <a:pt x="25820" y="11027"/>
                    <a:pt x="28959" y="10630"/>
                    <a:pt x="29607" y="8516"/>
                  </a:cubicBezTo>
                  <a:cubicBezTo>
                    <a:pt x="30549" y="5420"/>
                    <a:pt x="26009" y="2469"/>
                    <a:pt x="23707" y="1612"/>
                  </a:cubicBezTo>
                  <a:cubicBezTo>
                    <a:pt x="19418" y="0"/>
                    <a:pt x="12450" y="816"/>
                    <a:pt x="8496" y="3181"/>
                  </a:cubicBezTo>
                  <a:cubicBezTo>
                    <a:pt x="4583" y="5524"/>
                    <a:pt x="1842" y="10316"/>
                    <a:pt x="921" y="14626"/>
                  </a:cubicBezTo>
                  <a:cubicBezTo>
                    <a:pt x="1" y="18894"/>
                    <a:pt x="2156" y="23309"/>
                    <a:pt x="5859" y="25695"/>
                  </a:cubicBezTo>
                  <a:cubicBezTo>
                    <a:pt x="10588" y="28749"/>
                    <a:pt x="18392" y="28959"/>
                    <a:pt x="21468" y="23602"/>
                  </a:cubicBezTo>
                  <a:cubicBezTo>
                    <a:pt x="22619" y="21573"/>
                    <a:pt x="23079" y="19187"/>
                    <a:pt x="22305" y="17011"/>
                  </a:cubicBezTo>
                  <a:cubicBezTo>
                    <a:pt x="21866" y="15714"/>
                    <a:pt x="19376" y="13559"/>
                    <a:pt x="20045" y="1232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1"/>
            <p:cNvSpPr/>
            <p:nvPr/>
          </p:nvSpPr>
          <p:spPr>
            <a:xfrm>
              <a:off x="3978675" y="4453700"/>
              <a:ext cx="112500" cy="102025"/>
            </a:xfrm>
            <a:custGeom>
              <a:avLst/>
              <a:gdLst/>
              <a:ahLst/>
              <a:cxnLst/>
              <a:rect l="l" t="t" r="r" b="b"/>
              <a:pathLst>
                <a:path w="4500" h="4081" fill="none" extrusionOk="0">
                  <a:moveTo>
                    <a:pt x="2805" y="272"/>
                  </a:moveTo>
                  <a:cubicBezTo>
                    <a:pt x="1424" y="754"/>
                    <a:pt x="1" y="3767"/>
                    <a:pt x="2093" y="3913"/>
                  </a:cubicBezTo>
                  <a:cubicBezTo>
                    <a:pt x="3872" y="4081"/>
                    <a:pt x="4416" y="1612"/>
                    <a:pt x="4499" y="314"/>
                  </a:cubicBezTo>
                  <a:cubicBezTo>
                    <a:pt x="3830" y="0"/>
                    <a:pt x="3056" y="0"/>
                    <a:pt x="2428" y="44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1"/>
            <p:cNvSpPr/>
            <p:nvPr/>
          </p:nvSpPr>
          <p:spPr>
            <a:xfrm>
              <a:off x="4029950" y="4258050"/>
              <a:ext cx="124525" cy="151200"/>
            </a:xfrm>
            <a:custGeom>
              <a:avLst/>
              <a:gdLst/>
              <a:ahLst/>
              <a:cxnLst/>
              <a:rect l="l" t="t" r="r" b="b"/>
              <a:pathLst>
                <a:path w="4981" h="6048" fill="none" extrusionOk="0">
                  <a:moveTo>
                    <a:pt x="1800" y="817"/>
                  </a:moveTo>
                  <a:cubicBezTo>
                    <a:pt x="0" y="1633"/>
                    <a:pt x="105" y="6048"/>
                    <a:pt x="2846" y="4813"/>
                  </a:cubicBezTo>
                  <a:cubicBezTo>
                    <a:pt x="4980" y="3851"/>
                    <a:pt x="4562" y="1"/>
                    <a:pt x="1800" y="11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1"/>
            <p:cNvSpPr/>
            <p:nvPr/>
          </p:nvSpPr>
          <p:spPr>
            <a:xfrm>
              <a:off x="4141375" y="4158150"/>
              <a:ext cx="208200" cy="109875"/>
            </a:xfrm>
            <a:custGeom>
              <a:avLst/>
              <a:gdLst/>
              <a:ahLst/>
              <a:cxnLst/>
              <a:rect l="l" t="t" r="r" b="b"/>
              <a:pathLst>
                <a:path w="8328" h="4395" fill="none" extrusionOk="0">
                  <a:moveTo>
                    <a:pt x="4854" y="838"/>
                  </a:moveTo>
                  <a:cubicBezTo>
                    <a:pt x="3201" y="1"/>
                    <a:pt x="0" y="4395"/>
                    <a:pt x="5064" y="3955"/>
                  </a:cubicBezTo>
                  <a:cubicBezTo>
                    <a:pt x="8328" y="3662"/>
                    <a:pt x="7909" y="628"/>
                    <a:pt x="4666" y="98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1"/>
            <p:cNvSpPr/>
            <p:nvPr/>
          </p:nvSpPr>
          <p:spPr>
            <a:xfrm>
              <a:off x="4428550" y="4150825"/>
              <a:ext cx="159550" cy="102550"/>
            </a:xfrm>
            <a:custGeom>
              <a:avLst/>
              <a:gdLst/>
              <a:ahLst/>
              <a:cxnLst/>
              <a:rect l="l" t="t" r="r" b="b"/>
              <a:pathLst>
                <a:path w="6382" h="4102" fill="none" extrusionOk="0">
                  <a:moveTo>
                    <a:pt x="2637" y="607"/>
                  </a:moveTo>
                  <a:cubicBezTo>
                    <a:pt x="0" y="587"/>
                    <a:pt x="1235" y="4102"/>
                    <a:pt x="3871" y="3369"/>
                  </a:cubicBezTo>
                  <a:cubicBezTo>
                    <a:pt x="6382" y="2679"/>
                    <a:pt x="4792" y="1"/>
                    <a:pt x="2490" y="2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1"/>
            <p:cNvSpPr/>
            <p:nvPr/>
          </p:nvSpPr>
          <p:spPr>
            <a:xfrm>
              <a:off x="4096900" y="4637300"/>
              <a:ext cx="208225" cy="80575"/>
            </a:xfrm>
            <a:custGeom>
              <a:avLst/>
              <a:gdLst/>
              <a:ahLst/>
              <a:cxnLst/>
              <a:rect l="l" t="t" r="r" b="b"/>
              <a:pathLst>
                <a:path w="8329" h="3223" fill="none" extrusionOk="0">
                  <a:moveTo>
                    <a:pt x="1549" y="586"/>
                  </a:moveTo>
                  <a:cubicBezTo>
                    <a:pt x="1" y="294"/>
                    <a:pt x="398" y="1486"/>
                    <a:pt x="1026" y="2093"/>
                  </a:cubicBezTo>
                  <a:cubicBezTo>
                    <a:pt x="1633" y="2700"/>
                    <a:pt x="3871" y="3223"/>
                    <a:pt x="4708" y="3014"/>
                  </a:cubicBezTo>
                  <a:cubicBezTo>
                    <a:pt x="8328" y="2072"/>
                    <a:pt x="3516" y="1"/>
                    <a:pt x="1549" y="586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1"/>
            <p:cNvSpPr/>
            <p:nvPr/>
          </p:nvSpPr>
          <p:spPr>
            <a:xfrm>
              <a:off x="4315025" y="4487700"/>
              <a:ext cx="128700" cy="182575"/>
            </a:xfrm>
            <a:custGeom>
              <a:avLst/>
              <a:gdLst/>
              <a:ahLst/>
              <a:cxnLst/>
              <a:rect l="l" t="t" r="r" b="b"/>
              <a:pathLst>
                <a:path w="5148" h="7303" fill="none" extrusionOk="0">
                  <a:moveTo>
                    <a:pt x="2449" y="1863"/>
                  </a:moveTo>
                  <a:cubicBezTo>
                    <a:pt x="1" y="3495"/>
                    <a:pt x="2533" y="7303"/>
                    <a:pt x="4081" y="4625"/>
                  </a:cubicBezTo>
                  <a:cubicBezTo>
                    <a:pt x="5148" y="2762"/>
                    <a:pt x="3725" y="0"/>
                    <a:pt x="1737" y="2197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1"/>
            <p:cNvSpPr/>
            <p:nvPr/>
          </p:nvSpPr>
          <p:spPr>
            <a:xfrm>
              <a:off x="3930550" y="4527975"/>
              <a:ext cx="515800" cy="265750"/>
            </a:xfrm>
            <a:custGeom>
              <a:avLst/>
              <a:gdLst/>
              <a:ahLst/>
              <a:cxnLst/>
              <a:rect l="l" t="t" r="r" b="b"/>
              <a:pathLst>
                <a:path w="20632" h="10630" fill="none" extrusionOk="0">
                  <a:moveTo>
                    <a:pt x="273" y="1"/>
                  </a:moveTo>
                  <a:cubicBezTo>
                    <a:pt x="1" y="503"/>
                    <a:pt x="754" y="1549"/>
                    <a:pt x="963" y="2093"/>
                  </a:cubicBezTo>
                  <a:cubicBezTo>
                    <a:pt x="1194" y="2721"/>
                    <a:pt x="1298" y="3348"/>
                    <a:pt x="1466" y="3976"/>
                  </a:cubicBezTo>
                  <a:cubicBezTo>
                    <a:pt x="1800" y="5273"/>
                    <a:pt x="2658" y="6466"/>
                    <a:pt x="3683" y="7303"/>
                  </a:cubicBezTo>
                  <a:cubicBezTo>
                    <a:pt x="6090" y="9249"/>
                    <a:pt x="9103" y="10190"/>
                    <a:pt x="12137" y="10462"/>
                  </a:cubicBezTo>
                  <a:cubicBezTo>
                    <a:pt x="13852" y="10630"/>
                    <a:pt x="15735" y="10002"/>
                    <a:pt x="17326" y="9374"/>
                  </a:cubicBezTo>
                  <a:cubicBezTo>
                    <a:pt x="18330" y="8977"/>
                    <a:pt x="20632" y="7366"/>
                    <a:pt x="20464" y="621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1"/>
            <p:cNvSpPr/>
            <p:nvPr/>
          </p:nvSpPr>
          <p:spPr>
            <a:xfrm>
              <a:off x="4423300" y="4287350"/>
              <a:ext cx="247450" cy="125050"/>
            </a:xfrm>
            <a:custGeom>
              <a:avLst/>
              <a:gdLst/>
              <a:ahLst/>
              <a:cxnLst/>
              <a:rect l="l" t="t" r="r" b="b"/>
              <a:pathLst>
                <a:path w="9898" h="5002" fill="none" extrusionOk="0">
                  <a:moveTo>
                    <a:pt x="106" y="5001"/>
                  </a:moveTo>
                  <a:cubicBezTo>
                    <a:pt x="1" y="3955"/>
                    <a:pt x="1110" y="3704"/>
                    <a:pt x="1884" y="3641"/>
                  </a:cubicBezTo>
                  <a:cubicBezTo>
                    <a:pt x="3223" y="3537"/>
                    <a:pt x="4604" y="3516"/>
                    <a:pt x="5922" y="3307"/>
                  </a:cubicBezTo>
                  <a:cubicBezTo>
                    <a:pt x="7659" y="3014"/>
                    <a:pt x="9898" y="1947"/>
                    <a:pt x="9437" y="1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1"/>
            <p:cNvSpPr/>
            <p:nvPr/>
          </p:nvSpPr>
          <p:spPr>
            <a:xfrm>
              <a:off x="4007975" y="4483000"/>
              <a:ext cx="28275" cy="54425"/>
            </a:xfrm>
            <a:custGeom>
              <a:avLst/>
              <a:gdLst/>
              <a:ahLst/>
              <a:cxnLst/>
              <a:rect l="l" t="t" r="r" b="b"/>
              <a:pathLst>
                <a:path w="1131" h="2177" fill="none" extrusionOk="0">
                  <a:moveTo>
                    <a:pt x="1" y="2176"/>
                  </a:moveTo>
                  <a:cubicBezTo>
                    <a:pt x="273" y="1653"/>
                    <a:pt x="586" y="230"/>
                    <a:pt x="113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1"/>
            <p:cNvSpPr/>
            <p:nvPr/>
          </p:nvSpPr>
          <p:spPr>
            <a:xfrm>
              <a:off x="4019475" y="4500775"/>
              <a:ext cx="19900" cy="44500"/>
            </a:xfrm>
            <a:custGeom>
              <a:avLst/>
              <a:gdLst/>
              <a:ahLst/>
              <a:cxnLst/>
              <a:rect l="l" t="t" r="r" b="b"/>
              <a:pathLst>
                <a:path w="796" h="1780" fill="none" extrusionOk="0">
                  <a:moveTo>
                    <a:pt x="22" y="1779"/>
                  </a:moveTo>
                  <a:cubicBezTo>
                    <a:pt x="1" y="1695"/>
                    <a:pt x="587" y="189"/>
                    <a:pt x="79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1"/>
            <p:cNvSpPr/>
            <p:nvPr/>
          </p:nvSpPr>
          <p:spPr>
            <a:xfrm>
              <a:off x="4041975" y="4503925"/>
              <a:ext cx="18325" cy="43425"/>
            </a:xfrm>
            <a:custGeom>
              <a:avLst/>
              <a:gdLst/>
              <a:ahLst/>
              <a:cxnLst/>
              <a:rect l="l" t="t" r="r" b="b"/>
              <a:pathLst>
                <a:path w="733" h="1737" fill="none" extrusionOk="0">
                  <a:moveTo>
                    <a:pt x="1" y="1737"/>
                  </a:moveTo>
                  <a:cubicBezTo>
                    <a:pt x="273" y="1151"/>
                    <a:pt x="482" y="544"/>
                    <a:pt x="73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1"/>
            <p:cNvSpPr/>
            <p:nvPr/>
          </p:nvSpPr>
          <p:spPr>
            <a:xfrm>
              <a:off x="4122525" y="4665550"/>
              <a:ext cx="16250" cy="21475"/>
            </a:xfrm>
            <a:custGeom>
              <a:avLst/>
              <a:gdLst/>
              <a:ahLst/>
              <a:cxnLst/>
              <a:rect l="l" t="t" r="r" b="b"/>
              <a:pathLst>
                <a:path w="650" h="859" fill="none" extrusionOk="0">
                  <a:moveTo>
                    <a:pt x="1" y="858"/>
                  </a:moveTo>
                  <a:cubicBezTo>
                    <a:pt x="336" y="670"/>
                    <a:pt x="294" y="105"/>
                    <a:pt x="64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1"/>
            <p:cNvSpPr/>
            <p:nvPr/>
          </p:nvSpPr>
          <p:spPr>
            <a:xfrm>
              <a:off x="4142925" y="4674450"/>
              <a:ext cx="11550" cy="23550"/>
            </a:xfrm>
            <a:custGeom>
              <a:avLst/>
              <a:gdLst/>
              <a:ahLst/>
              <a:cxnLst/>
              <a:rect l="l" t="t" r="r" b="b"/>
              <a:pathLst>
                <a:path w="462" h="942" fill="none" extrusionOk="0">
                  <a:moveTo>
                    <a:pt x="1" y="942"/>
                  </a:moveTo>
                  <a:cubicBezTo>
                    <a:pt x="210" y="691"/>
                    <a:pt x="294" y="293"/>
                    <a:pt x="461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1"/>
            <p:cNvSpPr/>
            <p:nvPr/>
          </p:nvSpPr>
          <p:spPr>
            <a:xfrm>
              <a:off x="4163325" y="4679150"/>
              <a:ext cx="11025" cy="29325"/>
            </a:xfrm>
            <a:custGeom>
              <a:avLst/>
              <a:gdLst/>
              <a:ahLst/>
              <a:cxnLst/>
              <a:rect l="l" t="t" r="r" b="b"/>
              <a:pathLst>
                <a:path w="441" h="1173" fill="none" extrusionOk="0">
                  <a:moveTo>
                    <a:pt x="1" y="1172"/>
                  </a:moveTo>
                  <a:cubicBezTo>
                    <a:pt x="126" y="796"/>
                    <a:pt x="273" y="398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1"/>
            <p:cNvSpPr/>
            <p:nvPr/>
          </p:nvSpPr>
          <p:spPr>
            <a:xfrm>
              <a:off x="4361075" y="4566675"/>
              <a:ext cx="19900" cy="41350"/>
            </a:xfrm>
            <a:custGeom>
              <a:avLst/>
              <a:gdLst/>
              <a:ahLst/>
              <a:cxnLst/>
              <a:rect l="l" t="t" r="r" b="b"/>
              <a:pathLst>
                <a:path w="796" h="1654" fill="none" extrusionOk="0">
                  <a:moveTo>
                    <a:pt x="209" y="1654"/>
                  </a:moveTo>
                  <a:cubicBezTo>
                    <a:pt x="0" y="1277"/>
                    <a:pt x="565" y="336"/>
                    <a:pt x="774" y="1"/>
                  </a:cubicBezTo>
                  <a:cubicBezTo>
                    <a:pt x="795" y="64"/>
                    <a:pt x="795" y="85"/>
                    <a:pt x="774" y="12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1"/>
            <p:cNvSpPr/>
            <p:nvPr/>
          </p:nvSpPr>
          <p:spPr>
            <a:xfrm>
              <a:off x="4377800" y="4581850"/>
              <a:ext cx="11525" cy="36125"/>
            </a:xfrm>
            <a:custGeom>
              <a:avLst/>
              <a:gdLst/>
              <a:ahLst/>
              <a:cxnLst/>
              <a:rect l="l" t="t" r="r" b="b"/>
              <a:pathLst>
                <a:path w="461" h="1445" fill="none" extrusionOk="0">
                  <a:moveTo>
                    <a:pt x="1" y="1444"/>
                  </a:moveTo>
                  <a:cubicBezTo>
                    <a:pt x="273" y="1235"/>
                    <a:pt x="356" y="398"/>
                    <a:pt x="46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1"/>
            <p:cNvSpPr/>
            <p:nvPr/>
          </p:nvSpPr>
          <p:spPr>
            <a:xfrm>
              <a:off x="4395075" y="4593375"/>
              <a:ext cx="8900" cy="29825"/>
            </a:xfrm>
            <a:custGeom>
              <a:avLst/>
              <a:gdLst/>
              <a:ahLst/>
              <a:cxnLst/>
              <a:rect l="l" t="t" r="r" b="b"/>
              <a:pathLst>
                <a:path w="356" h="1193" fill="none" extrusionOk="0">
                  <a:moveTo>
                    <a:pt x="0" y="1193"/>
                  </a:moveTo>
                  <a:cubicBezTo>
                    <a:pt x="251" y="879"/>
                    <a:pt x="356" y="398"/>
                    <a:pt x="314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1"/>
            <p:cNvSpPr/>
            <p:nvPr/>
          </p:nvSpPr>
          <p:spPr>
            <a:xfrm>
              <a:off x="4051925" y="4318225"/>
              <a:ext cx="13100" cy="42375"/>
            </a:xfrm>
            <a:custGeom>
              <a:avLst/>
              <a:gdLst/>
              <a:ahLst/>
              <a:cxnLst/>
              <a:rect l="l" t="t" r="r" b="b"/>
              <a:pathLst>
                <a:path w="524" h="1695" fill="none" extrusionOk="0">
                  <a:moveTo>
                    <a:pt x="0" y="1695"/>
                  </a:moveTo>
                  <a:cubicBezTo>
                    <a:pt x="105" y="1381"/>
                    <a:pt x="314" y="0"/>
                    <a:pt x="52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1"/>
            <p:cNvSpPr/>
            <p:nvPr/>
          </p:nvSpPr>
          <p:spPr>
            <a:xfrm>
              <a:off x="4070225" y="4337050"/>
              <a:ext cx="14675" cy="40300"/>
            </a:xfrm>
            <a:custGeom>
              <a:avLst/>
              <a:gdLst/>
              <a:ahLst/>
              <a:cxnLst/>
              <a:rect l="l" t="t" r="r" b="b"/>
              <a:pathLst>
                <a:path w="587" h="1612" fill="none" extrusionOk="0">
                  <a:moveTo>
                    <a:pt x="1" y="1612"/>
                  </a:moveTo>
                  <a:cubicBezTo>
                    <a:pt x="273" y="1465"/>
                    <a:pt x="335" y="377"/>
                    <a:pt x="58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1"/>
            <p:cNvSpPr/>
            <p:nvPr/>
          </p:nvSpPr>
          <p:spPr>
            <a:xfrm>
              <a:off x="4099525" y="4323975"/>
              <a:ext cx="17800" cy="59650"/>
            </a:xfrm>
            <a:custGeom>
              <a:avLst/>
              <a:gdLst/>
              <a:ahLst/>
              <a:cxnLst/>
              <a:rect l="l" t="t" r="r" b="b"/>
              <a:pathLst>
                <a:path w="712" h="2386" fill="none" extrusionOk="0">
                  <a:moveTo>
                    <a:pt x="0" y="2386"/>
                  </a:moveTo>
                  <a:cubicBezTo>
                    <a:pt x="293" y="1611"/>
                    <a:pt x="481" y="795"/>
                    <a:pt x="71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1"/>
            <p:cNvSpPr/>
            <p:nvPr/>
          </p:nvSpPr>
          <p:spPr>
            <a:xfrm>
              <a:off x="4213025" y="4212025"/>
              <a:ext cx="16250" cy="40300"/>
            </a:xfrm>
            <a:custGeom>
              <a:avLst/>
              <a:gdLst/>
              <a:ahLst/>
              <a:cxnLst/>
              <a:rect l="l" t="t" r="r" b="b"/>
              <a:pathLst>
                <a:path w="650" h="1612" fill="none" extrusionOk="0">
                  <a:moveTo>
                    <a:pt x="1" y="1612"/>
                  </a:moveTo>
                  <a:cubicBezTo>
                    <a:pt x="231" y="1089"/>
                    <a:pt x="461" y="566"/>
                    <a:pt x="64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1"/>
            <p:cNvSpPr/>
            <p:nvPr/>
          </p:nvSpPr>
          <p:spPr>
            <a:xfrm>
              <a:off x="4242325" y="4220925"/>
              <a:ext cx="15200" cy="34550"/>
            </a:xfrm>
            <a:custGeom>
              <a:avLst/>
              <a:gdLst/>
              <a:ahLst/>
              <a:cxnLst/>
              <a:rect l="l" t="t" r="r" b="b"/>
              <a:pathLst>
                <a:path w="608" h="1382" fill="none" extrusionOk="0">
                  <a:moveTo>
                    <a:pt x="0" y="1381"/>
                  </a:moveTo>
                  <a:cubicBezTo>
                    <a:pt x="42" y="942"/>
                    <a:pt x="293" y="314"/>
                    <a:pt x="6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1"/>
            <p:cNvSpPr/>
            <p:nvPr/>
          </p:nvSpPr>
          <p:spPr>
            <a:xfrm>
              <a:off x="4265350" y="4221975"/>
              <a:ext cx="11000" cy="33500"/>
            </a:xfrm>
            <a:custGeom>
              <a:avLst/>
              <a:gdLst/>
              <a:ahLst/>
              <a:cxnLst/>
              <a:rect l="l" t="t" r="r" b="b"/>
              <a:pathLst>
                <a:path w="440" h="1340" fill="none" extrusionOk="0">
                  <a:moveTo>
                    <a:pt x="0" y="1339"/>
                  </a:moveTo>
                  <a:cubicBezTo>
                    <a:pt x="126" y="900"/>
                    <a:pt x="251" y="419"/>
                    <a:pt x="43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1"/>
            <p:cNvSpPr/>
            <p:nvPr/>
          </p:nvSpPr>
          <p:spPr>
            <a:xfrm>
              <a:off x="4286250" y="4230350"/>
              <a:ext cx="11025" cy="20925"/>
            </a:xfrm>
            <a:custGeom>
              <a:avLst/>
              <a:gdLst/>
              <a:ahLst/>
              <a:cxnLst/>
              <a:rect l="l" t="t" r="r" b="b"/>
              <a:pathLst>
                <a:path w="441" h="837" fill="none" extrusionOk="0">
                  <a:moveTo>
                    <a:pt x="1" y="837"/>
                  </a:moveTo>
                  <a:cubicBezTo>
                    <a:pt x="168" y="607"/>
                    <a:pt x="357" y="293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1"/>
            <p:cNvSpPr/>
            <p:nvPr/>
          </p:nvSpPr>
          <p:spPr>
            <a:xfrm>
              <a:off x="4473525" y="4183775"/>
              <a:ext cx="14675" cy="36650"/>
            </a:xfrm>
            <a:custGeom>
              <a:avLst/>
              <a:gdLst/>
              <a:ahLst/>
              <a:cxnLst/>
              <a:rect l="l" t="t" r="r" b="b"/>
              <a:pathLst>
                <a:path w="587" h="1466" fill="none" extrusionOk="0">
                  <a:moveTo>
                    <a:pt x="147" y="1465"/>
                  </a:moveTo>
                  <a:cubicBezTo>
                    <a:pt x="1" y="1173"/>
                    <a:pt x="377" y="147"/>
                    <a:pt x="58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1"/>
            <p:cNvSpPr/>
            <p:nvPr/>
          </p:nvSpPr>
          <p:spPr>
            <a:xfrm>
              <a:off x="4495500" y="4200525"/>
              <a:ext cx="14150" cy="34550"/>
            </a:xfrm>
            <a:custGeom>
              <a:avLst/>
              <a:gdLst/>
              <a:ahLst/>
              <a:cxnLst/>
              <a:rect l="l" t="t" r="r" b="b"/>
              <a:pathLst>
                <a:path w="566" h="1382" fill="none" extrusionOk="0">
                  <a:moveTo>
                    <a:pt x="0" y="1381"/>
                  </a:moveTo>
                  <a:cubicBezTo>
                    <a:pt x="126" y="921"/>
                    <a:pt x="377" y="440"/>
                    <a:pt x="5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1"/>
            <p:cNvSpPr/>
            <p:nvPr/>
          </p:nvSpPr>
          <p:spPr>
            <a:xfrm>
              <a:off x="4519550" y="4198425"/>
              <a:ext cx="16250" cy="33500"/>
            </a:xfrm>
            <a:custGeom>
              <a:avLst/>
              <a:gdLst/>
              <a:ahLst/>
              <a:cxnLst/>
              <a:rect l="l" t="t" r="r" b="b"/>
              <a:pathLst>
                <a:path w="650" h="1340" fill="none" extrusionOk="0">
                  <a:moveTo>
                    <a:pt x="1" y="1340"/>
                  </a:moveTo>
                  <a:cubicBezTo>
                    <a:pt x="252" y="1047"/>
                    <a:pt x="650" y="398"/>
                    <a:pt x="60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61"/>
          <p:cNvGrpSpPr/>
          <p:nvPr/>
        </p:nvGrpSpPr>
        <p:grpSpPr>
          <a:xfrm>
            <a:off x="1008850" y="1152975"/>
            <a:ext cx="219700" cy="716650"/>
            <a:chOff x="4771700" y="4284750"/>
            <a:chExt cx="219700" cy="716650"/>
          </a:xfrm>
        </p:grpSpPr>
        <p:sp>
          <p:nvSpPr>
            <p:cNvPr id="2157" name="Google Shape;2157;p61"/>
            <p:cNvSpPr/>
            <p:nvPr/>
          </p:nvSpPr>
          <p:spPr>
            <a:xfrm>
              <a:off x="4771700" y="4284750"/>
              <a:ext cx="90500" cy="161125"/>
            </a:xfrm>
            <a:custGeom>
              <a:avLst/>
              <a:gdLst/>
              <a:ahLst/>
              <a:cxnLst/>
              <a:rect l="l" t="t" r="r" b="b"/>
              <a:pathLst>
                <a:path w="3620" h="6445" fill="none" extrusionOk="0">
                  <a:moveTo>
                    <a:pt x="1402" y="6152"/>
                  </a:moveTo>
                  <a:cubicBezTo>
                    <a:pt x="0" y="4373"/>
                    <a:pt x="84" y="1193"/>
                    <a:pt x="2260" y="0"/>
                  </a:cubicBezTo>
                  <a:cubicBezTo>
                    <a:pt x="2406" y="628"/>
                    <a:pt x="2992" y="1151"/>
                    <a:pt x="3243" y="1779"/>
                  </a:cubicBezTo>
                  <a:cubicBezTo>
                    <a:pt x="3536" y="2469"/>
                    <a:pt x="3620" y="3285"/>
                    <a:pt x="3578" y="3997"/>
                  </a:cubicBezTo>
                  <a:cubicBezTo>
                    <a:pt x="3578" y="4624"/>
                    <a:pt x="3452" y="5231"/>
                    <a:pt x="2950" y="5712"/>
                  </a:cubicBezTo>
                  <a:cubicBezTo>
                    <a:pt x="2678" y="5963"/>
                    <a:pt x="1674" y="6445"/>
                    <a:pt x="1444" y="6089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1"/>
            <p:cNvSpPr/>
            <p:nvPr/>
          </p:nvSpPr>
          <p:spPr>
            <a:xfrm>
              <a:off x="4779025" y="4302525"/>
              <a:ext cx="25125" cy="99925"/>
            </a:xfrm>
            <a:custGeom>
              <a:avLst/>
              <a:gdLst/>
              <a:ahLst/>
              <a:cxnLst/>
              <a:rect l="l" t="t" r="r" b="b"/>
              <a:pathLst>
                <a:path w="1005" h="3997" fill="none" extrusionOk="0">
                  <a:moveTo>
                    <a:pt x="1004" y="0"/>
                  </a:moveTo>
                  <a:cubicBezTo>
                    <a:pt x="837" y="1026"/>
                    <a:pt x="0" y="3139"/>
                    <a:pt x="816" y="3997"/>
                  </a:cubicBezTo>
                  <a:cubicBezTo>
                    <a:pt x="837" y="3955"/>
                    <a:pt x="837" y="3892"/>
                    <a:pt x="816" y="385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1"/>
            <p:cNvSpPr/>
            <p:nvPr/>
          </p:nvSpPr>
          <p:spPr>
            <a:xfrm>
              <a:off x="4802550" y="4298875"/>
              <a:ext cx="17300" cy="112475"/>
            </a:xfrm>
            <a:custGeom>
              <a:avLst/>
              <a:gdLst/>
              <a:ahLst/>
              <a:cxnLst/>
              <a:rect l="l" t="t" r="r" b="b"/>
              <a:pathLst>
                <a:path w="692" h="4499" fill="none" extrusionOk="0">
                  <a:moveTo>
                    <a:pt x="398" y="0"/>
                  </a:moveTo>
                  <a:cubicBezTo>
                    <a:pt x="440" y="1507"/>
                    <a:pt x="1" y="3034"/>
                    <a:pt x="628" y="4499"/>
                  </a:cubicBezTo>
                  <a:cubicBezTo>
                    <a:pt x="691" y="4394"/>
                    <a:pt x="691" y="4289"/>
                    <a:pt x="691" y="4143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1"/>
            <p:cNvSpPr/>
            <p:nvPr/>
          </p:nvSpPr>
          <p:spPr>
            <a:xfrm>
              <a:off x="4811975" y="4292575"/>
              <a:ext cx="25125" cy="116675"/>
            </a:xfrm>
            <a:custGeom>
              <a:avLst/>
              <a:gdLst/>
              <a:ahLst/>
              <a:cxnLst/>
              <a:rect l="l" t="t" r="r" b="b"/>
              <a:pathLst>
                <a:path w="1005" h="4667" fill="none" extrusionOk="0">
                  <a:moveTo>
                    <a:pt x="481" y="1"/>
                  </a:moveTo>
                  <a:cubicBezTo>
                    <a:pt x="0" y="1528"/>
                    <a:pt x="774" y="3181"/>
                    <a:pt x="1005" y="4667"/>
                  </a:cubicBezTo>
                  <a:lnTo>
                    <a:pt x="1005" y="4395"/>
                  </a:ln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1"/>
            <p:cNvSpPr/>
            <p:nvPr/>
          </p:nvSpPr>
          <p:spPr>
            <a:xfrm>
              <a:off x="4830800" y="4307225"/>
              <a:ext cx="12050" cy="65950"/>
            </a:xfrm>
            <a:custGeom>
              <a:avLst/>
              <a:gdLst/>
              <a:ahLst/>
              <a:cxnLst/>
              <a:rect l="l" t="t" r="r" b="b"/>
              <a:pathLst>
                <a:path w="482" h="2638" fill="none" extrusionOk="0">
                  <a:moveTo>
                    <a:pt x="21" y="1"/>
                  </a:moveTo>
                  <a:cubicBezTo>
                    <a:pt x="0" y="880"/>
                    <a:pt x="231" y="1717"/>
                    <a:pt x="482" y="2553"/>
                  </a:cubicBezTo>
                  <a:cubicBezTo>
                    <a:pt x="461" y="2616"/>
                    <a:pt x="440" y="2637"/>
                    <a:pt x="356" y="261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1"/>
            <p:cNvSpPr/>
            <p:nvPr/>
          </p:nvSpPr>
          <p:spPr>
            <a:xfrm>
              <a:off x="4809875" y="4432775"/>
              <a:ext cx="111450" cy="218150"/>
            </a:xfrm>
            <a:custGeom>
              <a:avLst/>
              <a:gdLst/>
              <a:ahLst/>
              <a:cxnLst/>
              <a:rect l="l" t="t" r="r" b="b"/>
              <a:pathLst>
                <a:path w="4458" h="8726" fill="none" extrusionOk="0">
                  <a:moveTo>
                    <a:pt x="0" y="398"/>
                  </a:moveTo>
                  <a:cubicBezTo>
                    <a:pt x="0" y="2846"/>
                    <a:pt x="1026" y="6006"/>
                    <a:pt x="1151" y="8705"/>
                  </a:cubicBezTo>
                  <a:cubicBezTo>
                    <a:pt x="1988" y="8726"/>
                    <a:pt x="3034" y="8391"/>
                    <a:pt x="3830" y="8203"/>
                  </a:cubicBezTo>
                  <a:cubicBezTo>
                    <a:pt x="4394" y="8077"/>
                    <a:pt x="4457" y="7972"/>
                    <a:pt x="4332" y="7407"/>
                  </a:cubicBezTo>
                  <a:cubicBezTo>
                    <a:pt x="4206" y="6884"/>
                    <a:pt x="3976" y="6361"/>
                    <a:pt x="3704" y="5901"/>
                  </a:cubicBezTo>
                  <a:cubicBezTo>
                    <a:pt x="2616" y="4081"/>
                    <a:pt x="1842" y="2009"/>
                    <a:pt x="1256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1"/>
            <p:cNvSpPr/>
            <p:nvPr/>
          </p:nvSpPr>
          <p:spPr>
            <a:xfrm>
              <a:off x="4836550" y="4616375"/>
              <a:ext cx="154850" cy="385025"/>
            </a:xfrm>
            <a:custGeom>
              <a:avLst/>
              <a:gdLst/>
              <a:ahLst/>
              <a:cxnLst/>
              <a:rect l="l" t="t" r="r" b="b"/>
              <a:pathLst>
                <a:path w="6194" h="15401" fill="none" extrusionOk="0">
                  <a:moveTo>
                    <a:pt x="84" y="1444"/>
                  </a:moveTo>
                  <a:cubicBezTo>
                    <a:pt x="1" y="3014"/>
                    <a:pt x="607" y="4834"/>
                    <a:pt x="1026" y="6361"/>
                  </a:cubicBezTo>
                  <a:cubicBezTo>
                    <a:pt x="1444" y="7952"/>
                    <a:pt x="2386" y="9416"/>
                    <a:pt x="3181" y="10860"/>
                  </a:cubicBezTo>
                  <a:cubicBezTo>
                    <a:pt x="3746" y="11885"/>
                    <a:pt x="4395" y="12848"/>
                    <a:pt x="5001" y="13810"/>
                  </a:cubicBezTo>
                  <a:cubicBezTo>
                    <a:pt x="5315" y="14312"/>
                    <a:pt x="5587" y="15045"/>
                    <a:pt x="6006" y="15400"/>
                  </a:cubicBezTo>
                  <a:cubicBezTo>
                    <a:pt x="6194" y="14145"/>
                    <a:pt x="6068" y="12785"/>
                    <a:pt x="5901" y="11530"/>
                  </a:cubicBezTo>
                  <a:cubicBezTo>
                    <a:pt x="5713" y="10002"/>
                    <a:pt x="5524" y="8433"/>
                    <a:pt x="5190" y="6885"/>
                  </a:cubicBezTo>
                  <a:cubicBezTo>
                    <a:pt x="4667" y="4562"/>
                    <a:pt x="4834" y="2009"/>
                    <a:pt x="3453" y="1"/>
                  </a:cubicBezTo>
                  <a:cubicBezTo>
                    <a:pt x="3327" y="1"/>
                    <a:pt x="3244" y="84"/>
                    <a:pt x="3160" y="16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E07658-AFCA-D187-7CB7-6C3F63DB0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3"/>
    </mc:Choice>
    <mc:Fallback xmlns="">
      <p:transition spd="slow" advTm="6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6"/>
          <p:cNvSpPr txBox="1">
            <a:spLocks noGrp="1"/>
          </p:cNvSpPr>
          <p:nvPr>
            <p:ph type="title"/>
          </p:nvPr>
        </p:nvSpPr>
        <p:spPr>
          <a:xfrm>
            <a:off x="616500" y="136800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Pearl Lower Administration Team</a:t>
            </a:r>
            <a:endParaRPr dirty="0"/>
          </a:p>
        </p:txBody>
      </p:sp>
      <p:sp>
        <p:nvSpPr>
          <p:cNvPr id="646" name="Google Shape;646;p36"/>
          <p:cNvSpPr txBox="1">
            <a:spLocks noGrp="1"/>
          </p:cNvSpPr>
          <p:nvPr>
            <p:ph type="body" idx="1"/>
          </p:nvPr>
        </p:nvSpPr>
        <p:spPr>
          <a:xfrm>
            <a:off x="595650" y="4227900"/>
            <a:ext cx="7952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F3F2C-4B29-2731-3FE3-EBE1FCAC3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709500"/>
            <a:ext cx="4555200" cy="341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351E3-A524-846E-BF55-25E273BF1AF0}"/>
              </a:ext>
            </a:extLst>
          </p:cNvPr>
          <p:cNvSpPr txBox="1"/>
          <p:nvPr/>
        </p:nvSpPr>
        <p:spPr>
          <a:xfrm>
            <a:off x="1333500" y="4163123"/>
            <a:ext cx="505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Dr. Tamekia Stewart    Dr. Laurin Bailey     Missy Jones</a:t>
            </a:r>
          </a:p>
          <a:p>
            <a:r>
              <a:rPr lang="en-US" dirty="0">
                <a:solidFill>
                  <a:schemeClr val="bg2"/>
                </a:solidFill>
              </a:rPr>
              <a:t> Assistant Principal            Principal         Assistant Principal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AF3214-6062-86B9-B9CE-2FBA5E0D7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5"/>
    </mc:Choice>
    <mc:Fallback xmlns="">
      <p:transition spd="slow" advTm="10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Performance Goals</a:t>
            </a:r>
            <a:endParaRPr dirty="0"/>
          </a:p>
        </p:txBody>
      </p:sp>
      <p:sp>
        <p:nvSpPr>
          <p:cNvPr id="652" name="Google Shape;652;p37"/>
          <p:cNvSpPr txBox="1">
            <a:spLocks noGrp="1"/>
          </p:cNvSpPr>
          <p:nvPr>
            <p:ph type="title" idx="2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02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653" name="Google Shape;653;p37"/>
          <p:cNvSpPr txBox="1">
            <a:spLocks noGrp="1"/>
          </p:cNvSpPr>
          <p:nvPr>
            <p:ph type="title" idx="3"/>
          </p:nvPr>
        </p:nvSpPr>
        <p:spPr>
          <a:xfrm flipH="1">
            <a:off x="4451142" y="2698332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54" name="Google Shape;654;p37"/>
          <p:cNvSpPr txBox="1">
            <a:spLocks noGrp="1"/>
          </p:cNvSpPr>
          <p:nvPr>
            <p:ph type="title" idx="4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655" name="Google Shape;655;p37"/>
          <p:cNvSpPr txBox="1">
            <a:spLocks noGrp="1"/>
          </p:cNvSpPr>
          <p:nvPr>
            <p:ph type="title" idx="5"/>
          </p:nvPr>
        </p:nvSpPr>
        <p:spPr>
          <a:xfrm flipH="1">
            <a:off x="1652627" y="2698332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03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60" name="Google Shape;660;p37"/>
          <p:cNvSpPr txBox="1">
            <a:spLocks noGrp="1"/>
          </p:cNvSpPr>
          <p:nvPr>
            <p:ph type="title" idx="9"/>
          </p:nvPr>
        </p:nvSpPr>
        <p:spPr>
          <a:xfrm>
            <a:off x="2135638" y="1919137"/>
            <a:ext cx="1977600" cy="57268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Grow Every Student</a:t>
            </a:r>
            <a:endParaRPr dirty="0"/>
          </a:p>
        </p:txBody>
      </p:sp>
      <p:sp>
        <p:nvSpPr>
          <p:cNvPr id="661" name="Google Shape;661;p37"/>
          <p:cNvSpPr txBox="1">
            <a:spLocks noGrp="1"/>
          </p:cNvSpPr>
          <p:nvPr>
            <p:ph type="title" idx="13"/>
          </p:nvPr>
        </p:nvSpPr>
        <p:spPr>
          <a:xfrm>
            <a:off x="4934142" y="1984687"/>
            <a:ext cx="1977600" cy="4883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Top 10% in the state for MKAS</a:t>
            </a:r>
            <a:endParaRPr dirty="0"/>
          </a:p>
        </p:txBody>
      </p:sp>
      <p:sp>
        <p:nvSpPr>
          <p:cNvPr id="662" name="Google Shape;662;p37"/>
          <p:cNvSpPr txBox="1">
            <a:spLocks noGrp="1"/>
          </p:cNvSpPr>
          <p:nvPr>
            <p:ph type="title" idx="14"/>
          </p:nvPr>
        </p:nvSpPr>
        <p:spPr>
          <a:xfrm>
            <a:off x="4934142" y="3276132"/>
            <a:ext cx="1977600" cy="57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Student ADA 95% or higher</a:t>
            </a:r>
            <a:endParaRPr dirty="0"/>
          </a:p>
        </p:txBody>
      </p:sp>
      <p:sp>
        <p:nvSpPr>
          <p:cNvPr id="663" name="Google Shape;663;p37"/>
          <p:cNvSpPr txBox="1">
            <a:spLocks noGrp="1"/>
          </p:cNvSpPr>
          <p:nvPr>
            <p:ph type="title" idx="15"/>
          </p:nvPr>
        </p:nvSpPr>
        <p:spPr>
          <a:xfrm>
            <a:off x="1628400" y="3462624"/>
            <a:ext cx="2943600" cy="123585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- Every kindergarten student entering first grade a ready reader.</a:t>
            </a:r>
            <a:br>
              <a:rPr lang="en" sz="2000" dirty="0"/>
            </a:br>
            <a:r>
              <a:rPr lang="en" sz="2000" dirty="0"/>
              <a:t>- Every first grader enteri</a:t>
            </a:r>
            <a:r>
              <a:rPr lang="en-US" sz="2000" dirty="0"/>
              <a:t>ng</a:t>
            </a:r>
            <a:r>
              <a:rPr lang="en" sz="2000" dirty="0"/>
              <a:t> 2</a:t>
            </a:r>
            <a:r>
              <a:rPr lang="en" sz="2000" baseline="30000" dirty="0"/>
              <a:t>nd</a:t>
            </a:r>
            <a:r>
              <a:rPr lang="en" sz="2000" dirty="0"/>
              <a:t> grade reading 60 – 80 correct words per minute. </a:t>
            </a:r>
            <a:endParaRPr sz="2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7CA1D31-A2AC-478C-ABBB-745FDEB3E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69"/>
    </mc:Choice>
    <mc:Fallback xmlns="">
      <p:transition spd="slow" advTm="48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0"/>
          <p:cNvSpPr txBox="1">
            <a:spLocks noGrp="1"/>
          </p:cNvSpPr>
          <p:nvPr>
            <p:ph type="title" idx="2"/>
          </p:nvPr>
        </p:nvSpPr>
        <p:spPr>
          <a:xfrm>
            <a:off x="3130050" y="2763911"/>
            <a:ext cx="241985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 dirty="0"/>
              <a:t>Set High Academic Standards</a:t>
            </a:r>
            <a:endParaRPr sz="2000" dirty="0"/>
          </a:p>
        </p:txBody>
      </p:sp>
      <p:sp>
        <p:nvSpPr>
          <p:cNvPr id="700" name="Google Shape;700;p40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How do we plan to meet these goals?</a:t>
            </a:r>
            <a:endParaRPr dirty="0"/>
          </a:p>
        </p:txBody>
      </p:sp>
      <p:sp>
        <p:nvSpPr>
          <p:cNvPr id="701" name="Google Shape;701;p40"/>
          <p:cNvSpPr/>
          <p:nvPr/>
        </p:nvSpPr>
        <p:spPr>
          <a:xfrm rot="-8526139">
            <a:off x="3990330" y="2178298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02" name="Google Shape;702;p40"/>
          <p:cNvGrpSpPr/>
          <p:nvPr/>
        </p:nvGrpSpPr>
        <p:grpSpPr>
          <a:xfrm>
            <a:off x="6665502" y="2139160"/>
            <a:ext cx="502545" cy="650049"/>
            <a:chOff x="3767250" y="3390125"/>
            <a:chExt cx="1113550" cy="1039050"/>
          </a:xfrm>
        </p:grpSpPr>
        <p:sp>
          <p:nvSpPr>
            <p:cNvPr id="703" name="Google Shape;703;p40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64BBB23-46BD-3455-92CF-9F5876E7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822767"/>
            <a:ext cx="2532600" cy="468900"/>
          </a:xfrm>
        </p:spPr>
        <p:txBody>
          <a:bodyPr>
            <a:normAutofit fontScale="90000"/>
          </a:bodyPr>
          <a:lstStyle/>
          <a:p>
            <a:r>
              <a:rPr lang="en-US" dirty="0"/>
              <a:t>Build Relationships</a:t>
            </a:r>
          </a:p>
        </p:txBody>
      </p:sp>
      <p:grpSp>
        <p:nvGrpSpPr>
          <p:cNvPr id="8" name="Google Shape;702;p40">
            <a:extLst>
              <a:ext uri="{FF2B5EF4-FFF2-40B4-BE49-F238E27FC236}">
                <a16:creationId xmlns:a16="http://schemas.microsoft.com/office/drawing/2014/main" id="{6E413155-AB83-A1EE-9814-6BA3521D0231}"/>
              </a:ext>
            </a:extLst>
          </p:cNvPr>
          <p:cNvGrpSpPr/>
          <p:nvPr/>
        </p:nvGrpSpPr>
        <p:grpSpPr>
          <a:xfrm>
            <a:off x="1406148" y="2246725"/>
            <a:ext cx="502545" cy="650049"/>
            <a:chOff x="3767250" y="3390125"/>
            <a:chExt cx="1113550" cy="1039050"/>
          </a:xfrm>
        </p:grpSpPr>
        <p:sp>
          <p:nvSpPr>
            <p:cNvPr id="9" name="Google Shape;703;p40">
              <a:extLst>
                <a:ext uri="{FF2B5EF4-FFF2-40B4-BE49-F238E27FC236}">
                  <a16:creationId xmlns:a16="http://schemas.microsoft.com/office/drawing/2014/main" id="{775E0F15-0B49-6D1D-AD23-AF3FC0DFE52C}"/>
                </a:ext>
              </a:extLst>
            </p:cNvPr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" name="Google Shape;704;p40">
              <a:extLst>
                <a:ext uri="{FF2B5EF4-FFF2-40B4-BE49-F238E27FC236}">
                  <a16:creationId xmlns:a16="http://schemas.microsoft.com/office/drawing/2014/main" id="{34625926-9E9B-D4D0-391B-92D56357F200}"/>
                </a:ext>
              </a:extLst>
            </p:cNvPr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EB03705C-74FB-1C6F-AF67-A66B63F2A738}"/>
              </a:ext>
            </a:extLst>
          </p:cNvPr>
          <p:cNvSpPr txBox="1">
            <a:spLocks/>
          </p:cNvSpPr>
          <p:nvPr/>
        </p:nvSpPr>
        <p:spPr>
          <a:xfrm>
            <a:off x="5461000" y="2789209"/>
            <a:ext cx="3098800" cy="12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aegu"/>
              <a:buNone/>
              <a:defRPr sz="2200" b="1" i="0" u="none" strike="noStrike" cap="none">
                <a:solidFill>
                  <a:schemeClr val="accent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High quality classroom instruction and assessments</a:t>
            </a:r>
          </a:p>
          <a:p>
            <a:r>
              <a:rPr lang="en-US" sz="2000" dirty="0"/>
              <a:t>-Intervention</a:t>
            </a:r>
          </a:p>
          <a:p>
            <a:r>
              <a:rPr lang="en-US" sz="2000" dirty="0"/>
              <a:t>-Enrichment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C700F9C-2042-A5A7-2BEF-222AA4E61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5"/>
    </mc:Choice>
    <mc:Fallback xmlns="">
      <p:transition spd="slow" advTm="3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47"/>
          <p:cNvSpPr txBox="1">
            <a:spLocks noGrp="1"/>
          </p:cNvSpPr>
          <p:nvPr>
            <p:ph type="title"/>
          </p:nvPr>
        </p:nvSpPr>
        <p:spPr>
          <a:xfrm>
            <a:off x="-190500" y="261740"/>
            <a:ext cx="8520600" cy="955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/>
              <a:t>Title I School</a:t>
            </a:r>
            <a:endParaRPr sz="5500" dirty="0"/>
          </a:p>
        </p:txBody>
      </p:sp>
      <p:sp>
        <p:nvSpPr>
          <p:cNvPr id="895" name="Google Shape;895;p47"/>
          <p:cNvSpPr txBox="1">
            <a:spLocks noGrp="1"/>
          </p:cNvSpPr>
          <p:nvPr>
            <p:ph type="body" idx="1"/>
          </p:nvPr>
        </p:nvSpPr>
        <p:spPr>
          <a:xfrm>
            <a:off x="1841500" y="1392829"/>
            <a:ext cx="5067299" cy="316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Title Money Funds: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-Interventionist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-EL teacher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-Instructional Resources and Supports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-Take Home Resources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-Supplies and Materials for Classrooms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-Communication Folders</a:t>
            </a:r>
            <a:endParaRPr sz="2000" dirty="0"/>
          </a:p>
        </p:txBody>
      </p:sp>
      <p:grpSp>
        <p:nvGrpSpPr>
          <p:cNvPr id="896" name="Google Shape;896;p47"/>
          <p:cNvGrpSpPr/>
          <p:nvPr/>
        </p:nvGrpSpPr>
        <p:grpSpPr>
          <a:xfrm rot="5400000">
            <a:off x="5839496" y="541446"/>
            <a:ext cx="754467" cy="322482"/>
            <a:chOff x="1848388" y="1192013"/>
            <a:chExt cx="533418" cy="227983"/>
          </a:xfrm>
        </p:grpSpPr>
        <p:sp>
          <p:nvSpPr>
            <p:cNvPr id="897" name="Google Shape;897;p47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7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47"/>
          <p:cNvGrpSpPr/>
          <p:nvPr/>
        </p:nvGrpSpPr>
        <p:grpSpPr>
          <a:xfrm rot="-5400000">
            <a:off x="1578950" y="546664"/>
            <a:ext cx="747746" cy="319633"/>
            <a:chOff x="1848388" y="1192013"/>
            <a:chExt cx="533418" cy="227983"/>
          </a:xfrm>
        </p:grpSpPr>
        <p:sp>
          <p:nvSpPr>
            <p:cNvPr id="901" name="Google Shape;901;p47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7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47"/>
          <p:cNvSpPr/>
          <p:nvPr/>
        </p:nvSpPr>
        <p:spPr>
          <a:xfrm>
            <a:off x="3697125" y="4812660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282B75-3892-7F23-E692-3230C6775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3"/>
    </mc:Choice>
    <mc:Fallback xmlns="">
      <p:transition spd="slow" advTm="23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49"/>
          <p:cNvSpPr txBox="1">
            <a:spLocks noGrp="1"/>
          </p:cNvSpPr>
          <p:nvPr>
            <p:ph type="title"/>
          </p:nvPr>
        </p:nvSpPr>
        <p:spPr>
          <a:xfrm flipH="1">
            <a:off x="1302374" y="168329"/>
            <a:ext cx="6367800" cy="18474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 Need Your Help!</a:t>
            </a:r>
            <a:endParaRPr dirty="0"/>
          </a:p>
        </p:txBody>
      </p:sp>
      <p:sp>
        <p:nvSpPr>
          <p:cNvPr id="916" name="Google Shape;916;p49"/>
          <p:cNvSpPr txBox="1">
            <a:spLocks noGrp="1"/>
          </p:cNvSpPr>
          <p:nvPr>
            <p:ph type="subTitle" idx="1"/>
          </p:nvPr>
        </p:nvSpPr>
        <p:spPr>
          <a:xfrm>
            <a:off x="852351" y="3779838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-Review the Family-School Compact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PLE Goals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Teacher Role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Parent Role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Student Role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sp>
        <p:nvSpPr>
          <p:cNvPr id="917" name="Google Shape;917;p49"/>
          <p:cNvSpPr/>
          <p:nvPr/>
        </p:nvSpPr>
        <p:spPr>
          <a:xfrm rot="-260877" flipH="1">
            <a:off x="689604" y="17816"/>
            <a:ext cx="7729804" cy="2163669"/>
          </a:xfrm>
          <a:custGeom>
            <a:avLst/>
            <a:gdLst/>
            <a:ahLst/>
            <a:cxnLst/>
            <a:rect l="l" t="t" r="r" b="b"/>
            <a:pathLst>
              <a:path w="93726" h="45607" extrusionOk="0">
                <a:moveTo>
                  <a:pt x="61426" y="1232"/>
                </a:moveTo>
                <a:cubicBezTo>
                  <a:pt x="73102" y="1232"/>
                  <a:pt x="90461" y="3706"/>
                  <a:pt x="89626" y="15515"/>
                </a:cubicBezTo>
                <a:lnTo>
                  <a:pt x="89626" y="15515"/>
                </a:lnTo>
                <a:cubicBezTo>
                  <a:pt x="89128" y="15001"/>
                  <a:pt x="88611" y="14521"/>
                  <a:pt x="88097" y="14079"/>
                </a:cubicBezTo>
                <a:cubicBezTo>
                  <a:pt x="84924" y="11259"/>
                  <a:pt x="81145" y="9146"/>
                  <a:pt x="77223" y="7510"/>
                </a:cubicBezTo>
                <a:lnTo>
                  <a:pt x="77223" y="7510"/>
                </a:lnTo>
                <a:cubicBezTo>
                  <a:pt x="71422" y="4153"/>
                  <a:pt x="64333" y="3084"/>
                  <a:pt x="57753" y="2771"/>
                </a:cubicBezTo>
                <a:lnTo>
                  <a:pt x="57753" y="2771"/>
                </a:lnTo>
                <a:cubicBezTo>
                  <a:pt x="55996" y="2625"/>
                  <a:pt x="54235" y="2551"/>
                  <a:pt x="52483" y="2551"/>
                </a:cubicBezTo>
                <a:cubicBezTo>
                  <a:pt x="49921" y="2551"/>
                  <a:pt x="47380" y="2710"/>
                  <a:pt x="44907" y="3035"/>
                </a:cubicBezTo>
                <a:lnTo>
                  <a:pt x="44907" y="3035"/>
                </a:lnTo>
                <a:cubicBezTo>
                  <a:pt x="44665" y="3052"/>
                  <a:pt x="44423" y="3070"/>
                  <a:pt x="44181" y="3088"/>
                </a:cubicBezTo>
                <a:lnTo>
                  <a:pt x="44181" y="3088"/>
                </a:lnTo>
                <a:cubicBezTo>
                  <a:pt x="47695" y="2372"/>
                  <a:pt x="51248" y="1857"/>
                  <a:pt x="54795" y="1519"/>
                </a:cubicBezTo>
                <a:cubicBezTo>
                  <a:pt x="56560" y="1352"/>
                  <a:pt x="58855" y="1232"/>
                  <a:pt x="61426" y="1232"/>
                </a:cubicBezTo>
                <a:close/>
                <a:moveTo>
                  <a:pt x="81860" y="11048"/>
                </a:moveTo>
                <a:cubicBezTo>
                  <a:pt x="82945" y="11668"/>
                  <a:pt x="84007" y="12332"/>
                  <a:pt x="85044" y="13042"/>
                </a:cubicBezTo>
                <a:cubicBezTo>
                  <a:pt x="86564" y="14062"/>
                  <a:pt x="88161" y="15340"/>
                  <a:pt x="89468" y="16805"/>
                </a:cubicBezTo>
                <a:lnTo>
                  <a:pt x="89468" y="16805"/>
                </a:lnTo>
                <a:cubicBezTo>
                  <a:pt x="89385" y="17284"/>
                  <a:pt x="89275" y="17777"/>
                  <a:pt x="89134" y="18285"/>
                </a:cubicBezTo>
                <a:cubicBezTo>
                  <a:pt x="88766" y="19679"/>
                  <a:pt x="88179" y="20974"/>
                  <a:pt x="87423" y="22179"/>
                </a:cubicBezTo>
                <a:lnTo>
                  <a:pt x="87423" y="22179"/>
                </a:lnTo>
                <a:cubicBezTo>
                  <a:pt x="87329" y="18104"/>
                  <a:pt x="84808" y="13997"/>
                  <a:pt x="81860" y="11048"/>
                </a:cubicBezTo>
                <a:close/>
                <a:moveTo>
                  <a:pt x="85882" y="25341"/>
                </a:moveTo>
                <a:cubicBezTo>
                  <a:pt x="83973" y="30471"/>
                  <a:pt x="77174" y="33359"/>
                  <a:pt x="72138" y="34994"/>
                </a:cubicBezTo>
                <a:cubicBezTo>
                  <a:pt x="71486" y="35214"/>
                  <a:pt x="70829" y="35426"/>
                  <a:pt x="70170" y="35631"/>
                </a:cubicBezTo>
                <a:lnTo>
                  <a:pt x="70170" y="35631"/>
                </a:lnTo>
                <a:cubicBezTo>
                  <a:pt x="75908" y="32996"/>
                  <a:pt x="81545" y="29884"/>
                  <a:pt x="85882" y="25341"/>
                </a:cubicBezTo>
                <a:close/>
                <a:moveTo>
                  <a:pt x="5271" y="24853"/>
                </a:moveTo>
                <a:lnTo>
                  <a:pt x="5271" y="24853"/>
                </a:lnTo>
                <a:cubicBezTo>
                  <a:pt x="3329" y="28413"/>
                  <a:pt x="3124" y="32283"/>
                  <a:pt x="6340" y="36146"/>
                </a:cubicBezTo>
                <a:cubicBezTo>
                  <a:pt x="6830" y="36744"/>
                  <a:pt x="7374" y="37297"/>
                  <a:pt x="7960" y="37811"/>
                </a:cubicBezTo>
                <a:lnTo>
                  <a:pt x="7960" y="37811"/>
                </a:lnTo>
                <a:cubicBezTo>
                  <a:pt x="3462" y="35852"/>
                  <a:pt x="1318" y="32730"/>
                  <a:pt x="3517" y="27907"/>
                </a:cubicBezTo>
                <a:cubicBezTo>
                  <a:pt x="3991" y="26825"/>
                  <a:pt x="4591" y="25811"/>
                  <a:pt x="5271" y="24853"/>
                </a:cubicBezTo>
                <a:close/>
                <a:moveTo>
                  <a:pt x="19484" y="13729"/>
                </a:moveTo>
                <a:cubicBezTo>
                  <a:pt x="16127" y="16051"/>
                  <a:pt x="13147" y="18982"/>
                  <a:pt x="11583" y="22722"/>
                </a:cubicBezTo>
                <a:cubicBezTo>
                  <a:pt x="9221" y="28310"/>
                  <a:pt x="11352" y="34879"/>
                  <a:pt x="16019" y="38624"/>
                </a:cubicBezTo>
                <a:cubicBezTo>
                  <a:pt x="16774" y="39218"/>
                  <a:pt x="17571" y="39748"/>
                  <a:pt x="18403" y="40222"/>
                </a:cubicBezTo>
                <a:lnTo>
                  <a:pt x="18403" y="40222"/>
                </a:lnTo>
                <a:cubicBezTo>
                  <a:pt x="15804" y="39934"/>
                  <a:pt x="13380" y="39517"/>
                  <a:pt x="11249" y="38940"/>
                </a:cubicBezTo>
                <a:lnTo>
                  <a:pt x="11249" y="38940"/>
                </a:lnTo>
                <a:cubicBezTo>
                  <a:pt x="10095" y="38161"/>
                  <a:pt x="9010" y="37290"/>
                  <a:pt x="8011" y="36319"/>
                </a:cubicBezTo>
                <a:cubicBezTo>
                  <a:pt x="3171" y="31652"/>
                  <a:pt x="5476" y="25890"/>
                  <a:pt x="9451" y="21569"/>
                </a:cubicBezTo>
                <a:cubicBezTo>
                  <a:pt x="12320" y="18467"/>
                  <a:pt x="15787" y="15906"/>
                  <a:pt x="19484" y="13729"/>
                </a:cubicBezTo>
                <a:close/>
                <a:moveTo>
                  <a:pt x="54697" y="4374"/>
                </a:moveTo>
                <a:cubicBezTo>
                  <a:pt x="57004" y="4374"/>
                  <a:pt x="59294" y="4622"/>
                  <a:pt x="61421" y="5321"/>
                </a:cubicBezTo>
                <a:cubicBezTo>
                  <a:pt x="61456" y="5335"/>
                  <a:pt x="61490" y="5341"/>
                  <a:pt x="61523" y="5341"/>
                </a:cubicBezTo>
                <a:cubicBezTo>
                  <a:pt x="61820" y="5341"/>
                  <a:pt x="62005" y="4839"/>
                  <a:pt x="61812" y="4519"/>
                </a:cubicBezTo>
                <a:lnTo>
                  <a:pt x="61812" y="4519"/>
                </a:lnTo>
                <a:cubicBezTo>
                  <a:pt x="66844" y="5191"/>
                  <a:pt x="71789" y="6447"/>
                  <a:pt x="76445" y="8390"/>
                </a:cubicBezTo>
                <a:lnTo>
                  <a:pt x="76445" y="8390"/>
                </a:lnTo>
                <a:cubicBezTo>
                  <a:pt x="80994" y="10909"/>
                  <a:pt x="84687" y="14681"/>
                  <a:pt x="86081" y="20014"/>
                </a:cubicBezTo>
                <a:cubicBezTo>
                  <a:pt x="86426" y="21368"/>
                  <a:pt x="86479" y="22614"/>
                  <a:pt x="86297" y="23762"/>
                </a:cubicBezTo>
                <a:lnTo>
                  <a:pt x="86297" y="23762"/>
                </a:lnTo>
                <a:cubicBezTo>
                  <a:pt x="82255" y="28830"/>
                  <a:pt x="75262" y="32180"/>
                  <a:pt x="69948" y="34706"/>
                </a:cubicBezTo>
                <a:cubicBezTo>
                  <a:pt x="68121" y="35570"/>
                  <a:pt x="66284" y="36411"/>
                  <a:pt x="64433" y="37215"/>
                </a:cubicBezTo>
                <a:lnTo>
                  <a:pt x="64433" y="37215"/>
                </a:lnTo>
                <a:cubicBezTo>
                  <a:pt x="62092" y="37786"/>
                  <a:pt x="59733" y="38272"/>
                  <a:pt x="57388" y="38681"/>
                </a:cubicBezTo>
                <a:cubicBezTo>
                  <a:pt x="53947" y="39259"/>
                  <a:pt x="41681" y="40767"/>
                  <a:pt x="29630" y="40767"/>
                </a:cubicBezTo>
                <a:cubicBezTo>
                  <a:pt x="27018" y="40767"/>
                  <a:pt x="24415" y="40696"/>
                  <a:pt x="21915" y="40530"/>
                </a:cubicBezTo>
                <a:lnTo>
                  <a:pt x="21915" y="40530"/>
                </a:lnTo>
                <a:cubicBezTo>
                  <a:pt x="21026" y="40173"/>
                  <a:pt x="20154" y="39770"/>
                  <a:pt x="19304" y="39315"/>
                </a:cubicBezTo>
                <a:cubicBezTo>
                  <a:pt x="12908" y="35973"/>
                  <a:pt x="9912" y="28310"/>
                  <a:pt x="13484" y="21857"/>
                </a:cubicBezTo>
                <a:cubicBezTo>
                  <a:pt x="16653" y="15923"/>
                  <a:pt x="23394" y="12351"/>
                  <a:pt x="29329" y="9873"/>
                </a:cubicBezTo>
                <a:cubicBezTo>
                  <a:pt x="34917" y="7511"/>
                  <a:pt x="40910" y="6013"/>
                  <a:pt x="46959" y="5033"/>
                </a:cubicBezTo>
                <a:cubicBezTo>
                  <a:pt x="49415" y="4696"/>
                  <a:pt x="52067" y="4374"/>
                  <a:pt x="54697" y="4374"/>
                </a:cubicBezTo>
                <a:close/>
                <a:moveTo>
                  <a:pt x="90154" y="17627"/>
                </a:moveTo>
                <a:cubicBezTo>
                  <a:pt x="92170" y="20224"/>
                  <a:pt x="93157" y="23323"/>
                  <a:pt x="91324" y="26582"/>
                </a:cubicBezTo>
                <a:cubicBezTo>
                  <a:pt x="89826" y="29232"/>
                  <a:pt x="87003" y="31076"/>
                  <a:pt x="84467" y="32574"/>
                </a:cubicBezTo>
                <a:cubicBezTo>
                  <a:pt x="82048" y="34072"/>
                  <a:pt x="79455" y="35397"/>
                  <a:pt x="76862" y="36549"/>
                </a:cubicBezTo>
                <a:cubicBezTo>
                  <a:pt x="68716" y="40099"/>
                  <a:pt x="59960" y="42247"/>
                  <a:pt x="51103" y="42993"/>
                </a:cubicBezTo>
                <a:lnTo>
                  <a:pt x="51103" y="42993"/>
                </a:lnTo>
                <a:cubicBezTo>
                  <a:pt x="55639" y="41696"/>
                  <a:pt x="60083" y="40009"/>
                  <a:pt x="64430" y="38149"/>
                </a:cubicBezTo>
                <a:lnTo>
                  <a:pt x="64430" y="38149"/>
                </a:lnTo>
                <a:cubicBezTo>
                  <a:pt x="65786" y="37823"/>
                  <a:pt x="67144" y="37480"/>
                  <a:pt x="68508" y="37126"/>
                </a:cubicBezTo>
                <a:cubicBezTo>
                  <a:pt x="74730" y="35455"/>
                  <a:pt x="82624" y="33150"/>
                  <a:pt x="86138" y="27158"/>
                </a:cubicBezTo>
                <a:cubicBezTo>
                  <a:pt x="86818" y="26007"/>
                  <a:pt x="87206" y="24809"/>
                  <a:pt x="87354" y="23596"/>
                </a:cubicBezTo>
                <a:lnTo>
                  <a:pt x="87354" y="23596"/>
                </a:lnTo>
                <a:cubicBezTo>
                  <a:pt x="88703" y="21777"/>
                  <a:pt x="89686" y="19732"/>
                  <a:pt x="90154" y="17627"/>
                </a:cubicBezTo>
                <a:close/>
                <a:moveTo>
                  <a:pt x="59509" y="39242"/>
                </a:moveTo>
                <a:lnTo>
                  <a:pt x="59509" y="39242"/>
                </a:lnTo>
                <a:cubicBezTo>
                  <a:pt x="55225" y="40901"/>
                  <a:pt x="50857" y="42297"/>
                  <a:pt x="46366" y="43258"/>
                </a:cubicBezTo>
                <a:lnTo>
                  <a:pt x="46366" y="43258"/>
                </a:lnTo>
                <a:cubicBezTo>
                  <a:pt x="45585" y="43280"/>
                  <a:pt x="44803" y="43291"/>
                  <a:pt x="44021" y="43291"/>
                </a:cubicBezTo>
                <a:cubicBezTo>
                  <a:pt x="38237" y="43291"/>
                  <a:pt x="32056" y="43291"/>
                  <a:pt x="26314" y="41915"/>
                </a:cubicBezTo>
                <a:lnTo>
                  <a:pt x="26314" y="41915"/>
                </a:lnTo>
                <a:cubicBezTo>
                  <a:pt x="27793" y="41971"/>
                  <a:pt x="29275" y="41997"/>
                  <a:pt x="30758" y="41997"/>
                </a:cubicBezTo>
                <a:cubicBezTo>
                  <a:pt x="38953" y="41997"/>
                  <a:pt x="47199" y="41191"/>
                  <a:pt x="55256" y="40006"/>
                </a:cubicBezTo>
                <a:cubicBezTo>
                  <a:pt x="56678" y="39785"/>
                  <a:pt x="58095" y="39528"/>
                  <a:pt x="59509" y="39242"/>
                </a:cubicBezTo>
                <a:close/>
                <a:moveTo>
                  <a:pt x="14276" y="40705"/>
                </a:moveTo>
                <a:cubicBezTo>
                  <a:pt x="16245" y="41067"/>
                  <a:pt x="18096" y="41289"/>
                  <a:pt x="19534" y="41447"/>
                </a:cubicBezTo>
                <a:cubicBezTo>
                  <a:pt x="20131" y="41508"/>
                  <a:pt x="20728" y="41564"/>
                  <a:pt x="21327" y="41614"/>
                </a:cubicBezTo>
                <a:lnTo>
                  <a:pt x="21327" y="41614"/>
                </a:lnTo>
                <a:cubicBezTo>
                  <a:pt x="26833" y="43787"/>
                  <a:pt x="33304" y="44127"/>
                  <a:pt x="38951" y="44212"/>
                </a:cubicBezTo>
                <a:cubicBezTo>
                  <a:pt x="39457" y="44227"/>
                  <a:pt x="39962" y="44239"/>
                  <a:pt x="40467" y="44247"/>
                </a:cubicBezTo>
                <a:lnTo>
                  <a:pt x="40467" y="44247"/>
                </a:lnTo>
                <a:cubicBezTo>
                  <a:pt x="40231" y="44275"/>
                  <a:pt x="39994" y="44302"/>
                  <a:pt x="39757" y="44328"/>
                </a:cubicBezTo>
                <a:cubicBezTo>
                  <a:pt x="37722" y="44553"/>
                  <a:pt x="35575" y="44679"/>
                  <a:pt x="33378" y="44679"/>
                </a:cubicBezTo>
                <a:cubicBezTo>
                  <a:pt x="26915" y="44679"/>
                  <a:pt x="20021" y="43587"/>
                  <a:pt x="14276" y="40705"/>
                </a:cubicBezTo>
                <a:close/>
                <a:moveTo>
                  <a:pt x="61579" y="1"/>
                </a:moveTo>
                <a:cubicBezTo>
                  <a:pt x="55890" y="1"/>
                  <a:pt x="50214" y="686"/>
                  <a:pt x="44655" y="1749"/>
                </a:cubicBezTo>
                <a:cubicBezTo>
                  <a:pt x="34341" y="3766"/>
                  <a:pt x="24201" y="7511"/>
                  <a:pt x="15501" y="13503"/>
                </a:cubicBezTo>
                <a:cubicBezTo>
                  <a:pt x="11583" y="16153"/>
                  <a:pt x="8068" y="19322"/>
                  <a:pt x="5188" y="23010"/>
                </a:cubicBezTo>
                <a:cubicBezTo>
                  <a:pt x="3690" y="24853"/>
                  <a:pt x="2307" y="26928"/>
                  <a:pt x="1673" y="29347"/>
                </a:cubicBezTo>
                <a:cubicBezTo>
                  <a:pt x="0" y="35480"/>
                  <a:pt x="5305" y="38448"/>
                  <a:pt x="10967" y="39967"/>
                </a:cubicBezTo>
                <a:lnTo>
                  <a:pt x="10967" y="39967"/>
                </a:lnTo>
                <a:cubicBezTo>
                  <a:pt x="12493" y="40879"/>
                  <a:pt x="14115" y="41639"/>
                  <a:pt x="15674" y="42311"/>
                </a:cubicBezTo>
                <a:cubicBezTo>
                  <a:pt x="21090" y="44616"/>
                  <a:pt x="27024" y="45538"/>
                  <a:pt x="32786" y="45595"/>
                </a:cubicBezTo>
                <a:cubicBezTo>
                  <a:pt x="33141" y="45603"/>
                  <a:pt x="33496" y="45606"/>
                  <a:pt x="33851" y="45606"/>
                </a:cubicBezTo>
                <a:cubicBezTo>
                  <a:pt x="38111" y="45606"/>
                  <a:pt x="42302" y="45078"/>
                  <a:pt x="46421" y="44177"/>
                </a:cubicBezTo>
                <a:lnTo>
                  <a:pt x="46421" y="44177"/>
                </a:lnTo>
                <a:cubicBezTo>
                  <a:pt x="53707" y="43884"/>
                  <a:pt x="60896" y="42804"/>
                  <a:pt x="67989" y="40698"/>
                </a:cubicBezTo>
                <a:cubicBezTo>
                  <a:pt x="73232" y="39200"/>
                  <a:pt x="78360" y="37010"/>
                  <a:pt x="83085" y="34360"/>
                </a:cubicBezTo>
                <a:cubicBezTo>
                  <a:pt x="87118" y="32113"/>
                  <a:pt x="91900" y="29175"/>
                  <a:pt x="93052" y="24335"/>
                </a:cubicBezTo>
                <a:cubicBezTo>
                  <a:pt x="93725" y="21347"/>
                  <a:pt x="92309" y="18575"/>
                  <a:pt x="90374" y="16332"/>
                </a:cubicBezTo>
                <a:lnTo>
                  <a:pt x="90374" y="16332"/>
                </a:lnTo>
                <a:cubicBezTo>
                  <a:pt x="90724" y="13366"/>
                  <a:pt x="90007" y="10351"/>
                  <a:pt x="87809" y="7741"/>
                </a:cubicBezTo>
                <a:cubicBezTo>
                  <a:pt x="83315" y="2441"/>
                  <a:pt x="75018" y="1116"/>
                  <a:pt x="68565" y="366"/>
                </a:cubicBezTo>
                <a:cubicBezTo>
                  <a:pt x="66239" y="115"/>
                  <a:pt x="63908" y="1"/>
                  <a:pt x="61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49"/>
          <p:cNvSpPr/>
          <p:nvPr/>
        </p:nvSpPr>
        <p:spPr>
          <a:xfrm>
            <a:off x="5281684" y="4586647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9" name="Google Shape;919;p49"/>
          <p:cNvGrpSpPr/>
          <p:nvPr/>
        </p:nvGrpSpPr>
        <p:grpSpPr>
          <a:xfrm rot="-1564537">
            <a:off x="6956677" y="4175673"/>
            <a:ext cx="495770" cy="567380"/>
            <a:chOff x="1244250" y="1474325"/>
            <a:chExt cx="1183700" cy="1354675"/>
          </a:xfrm>
        </p:grpSpPr>
        <p:sp>
          <p:nvSpPr>
            <p:cNvPr id="920" name="Google Shape;920;p49"/>
            <p:cNvSpPr/>
            <p:nvPr/>
          </p:nvSpPr>
          <p:spPr>
            <a:xfrm>
              <a:off x="1244250" y="1474325"/>
              <a:ext cx="1183700" cy="1354675"/>
            </a:xfrm>
            <a:custGeom>
              <a:avLst/>
              <a:gdLst/>
              <a:ahLst/>
              <a:cxnLst/>
              <a:rect l="l" t="t" r="r" b="b"/>
              <a:pathLst>
                <a:path w="47348" h="54187" extrusionOk="0">
                  <a:moveTo>
                    <a:pt x="15081" y="4209"/>
                  </a:moveTo>
                  <a:cubicBezTo>
                    <a:pt x="15169" y="4472"/>
                    <a:pt x="15344" y="4560"/>
                    <a:pt x="15432" y="4735"/>
                  </a:cubicBezTo>
                  <a:cubicBezTo>
                    <a:pt x="15432" y="4647"/>
                    <a:pt x="15344" y="4647"/>
                    <a:pt x="15344" y="4560"/>
                  </a:cubicBezTo>
                  <a:lnTo>
                    <a:pt x="15344" y="4560"/>
                  </a:lnTo>
                  <a:cubicBezTo>
                    <a:pt x="15607" y="4910"/>
                    <a:pt x="15870" y="5349"/>
                    <a:pt x="16221" y="5787"/>
                  </a:cubicBezTo>
                  <a:cubicBezTo>
                    <a:pt x="16659" y="6313"/>
                    <a:pt x="16923" y="6927"/>
                    <a:pt x="17361" y="7541"/>
                  </a:cubicBezTo>
                  <a:cubicBezTo>
                    <a:pt x="17799" y="8067"/>
                    <a:pt x="18238" y="8681"/>
                    <a:pt x="18676" y="9382"/>
                  </a:cubicBezTo>
                  <a:cubicBezTo>
                    <a:pt x="19553" y="10697"/>
                    <a:pt x="20430" y="11925"/>
                    <a:pt x="21307" y="13240"/>
                  </a:cubicBezTo>
                  <a:cubicBezTo>
                    <a:pt x="21920" y="13941"/>
                    <a:pt x="22359" y="14643"/>
                    <a:pt x="22797" y="15432"/>
                  </a:cubicBezTo>
                  <a:cubicBezTo>
                    <a:pt x="23323" y="16133"/>
                    <a:pt x="23849" y="17010"/>
                    <a:pt x="24375" y="17887"/>
                  </a:cubicBezTo>
                  <a:cubicBezTo>
                    <a:pt x="24989" y="18764"/>
                    <a:pt x="25515" y="19553"/>
                    <a:pt x="26041" y="20342"/>
                  </a:cubicBezTo>
                  <a:cubicBezTo>
                    <a:pt x="26567" y="21131"/>
                    <a:pt x="27181" y="22008"/>
                    <a:pt x="27707" y="22709"/>
                  </a:cubicBezTo>
                  <a:cubicBezTo>
                    <a:pt x="28058" y="23148"/>
                    <a:pt x="28233" y="23586"/>
                    <a:pt x="28584" y="24025"/>
                  </a:cubicBezTo>
                  <a:cubicBezTo>
                    <a:pt x="28672" y="24288"/>
                    <a:pt x="28935" y="24463"/>
                    <a:pt x="29022" y="24726"/>
                  </a:cubicBezTo>
                  <a:cubicBezTo>
                    <a:pt x="29812" y="25954"/>
                    <a:pt x="30513" y="27093"/>
                    <a:pt x="31302" y="28233"/>
                  </a:cubicBezTo>
                  <a:cubicBezTo>
                    <a:pt x="32091" y="29285"/>
                    <a:pt x="32705" y="30338"/>
                    <a:pt x="33494" y="31390"/>
                  </a:cubicBezTo>
                  <a:cubicBezTo>
                    <a:pt x="34196" y="32530"/>
                    <a:pt x="34722" y="33494"/>
                    <a:pt x="35335" y="34459"/>
                  </a:cubicBezTo>
                  <a:cubicBezTo>
                    <a:pt x="36037" y="35598"/>
                    <a:pt x="36826" y="36651"/>
                    <a:pt x="37440" y="37615"/>
                  </a:cubicBezTo>
                  <a:cubicBezTo>
                    <a:pt x="38141" y="38492"/>
                    <a:pt x="38755" y="39544"/>
                    <a:pt x="39456" y="40509"/>
                  </a:cubicBezTo>
                  <a:cubicBezTo>
                    <a:pt x="39895" y="41298"/>
                    <a:pt x="40333" y="41911"/>
                    <a:pt x="40772" y="42701"/>
                  </a:cubicBezTo>
                  <a:cubicBezTo>
                    <a:pt x="41035" y="43139"/>
                    <a:pt x="41298" y="43490"/>
                    <a:pt x="41473" y="43928"/>
                  </a:cubicBezTo>
                  <a:cubicBezTo>
                    <a:pt x="41736" y="44191"/>
                    <a:pt x="41911" y="44630"/>
                    <a:pt x="42174" y="45068"/>
                  </a:cubicBezTo>
                  <a:lnTo>
                    <a:pt x="43490" y="47435"/>
                  </a:lnTo>
                  <a:cubicBezTo>
                    <a:pt x="43665" y="47698"/>
                    <a:pt x="43840" y="48137"/>
                    <a:pt x="44016" y="48487"/>
                  </a:cubicBezTo>
                  <a:cubicBezTo>
                    <a:pt x="44191" y="48838"/>
                    <a:pt x="44366" y="49277"/>
                    <a:pt x="44454" y="49627"/>
                  </a:cubicBezTo>
                  <a:cubicBezTo>
                    <a:pt x="44630" y="49890"/>
                    <a:pt x="44717" y="50241"/>
                    <a:pt x="44717" y="50679"/>
                  </a:cubicBezTo>
                  <a:lnTo>
                    <a:pt x="44717" y="51206"/>
                  </a:lnTo>
                  <a:cubicBezTo>
                    <a:pt x="44630" y="51206"/>
                    <a:pt x="44630" y="51381"/>
                    <a:pt x="44542" y="51381"/>
                  </a:cubicBezTo>
                  <a:cubicBezTo>
                    <a:pt x="44279" y="51381"/>
                    <a:pt x="43928" y="51206"/>
                    <a:pt x="43577" y="51118"/>
                  </a:cubicBezTo>
                  <a:cubicBezTo>
                    <a:pt x="43402" y="51118"/>
                    <a:pt x="43227" y="51030"/>
                    <a:pt x="43051" y="51030"/>
                  </a:cubicBezTo>
                  <a:cubicBezTo>
                    <a:pt x="42788" y="51030"/>
                    <a:pt x="42613" y="50942"/>
                    <a:pt x="42350" y="50942"/>
                  </a:cubicBezTo>
                  <a:lnTo>
                    <a:pt x="42262" y="50942"/>
                  </a:lnTo>
                  <a:lnTo>
                    <a:pt x="42613" y="49627"/>
                  </a:lnTo>
                  <a:cubicBezTo>
                    <a:pt x="42613" y="49277"/>
                    <a:pt x="42613" y="48926"/>
                    <a:pt x="42525" y="48575"/>
                  </a:cubicBezTo>
                  <a:cubicBezTo>
                    <a:pt x="42350" y="48400"/>
                    <a:pt x="42262" y="48312"/>
                    <a:pt x="42174" y="48137"/>
                  </a:cubicBezTo>
                  <a:cubicBezTo>
                    <a:pt x="42087" y="48049"/>
                    <a:pt x="41911" y="47961"/>
                    <a:pt x="41736" y="47961"/>
                  </a:cubicBezTo>
                  <a:cubicBezTo>
                    <a:pt x="41596" y="47909"/>
                    <a:pt x="41455" y="47884"/>
                    <a:pt x="41319" y="47884"/>
                  </a:cubicBezTo>
                  <a:cubicBezTo>
                    <a:pt x="40772" y="47884"/>
                    <a:pt x="40281" y="48277"/>
                    <a:pt x="40070" y="48838"/>
                  </a:cubicBezTo>
                  <a:cubicBezTo>
                    <a:pt x="39982" y="49277"/>
                    <a:pt x="39895" y="49803"/>
                    <a:pt x="39719" y="50241"/>
                  </a:cubicBezTo>
                  <a:cubicBezTo>
                    <a:pt x="39544" y="50241"/>
                    <a:pt x="39456" y="50153"/>
                    <a:pt x="39193" y="50153"/>
                  </a:cubicBezTo>
                  <a:cubicBezTo>
                    <a:pt x="38843" y="50066"/>
                    <a:pt x="38404" y="50066"/>
                    <a:pt x="37966" y="49890"/>
                  </a:cubicBezTo>
                  <a:cubicBezTo>
                    <a:pt x="38229" y="49189"/>
                    <a:pt x="38317" y="48400"/>
                    <a:pt x="38404" y="47523"/>
                  </a:cubicBezTo>
                  <a:cubicBezTo>
                    <a:pt x="38404" y="47172"/>
                    <a:pt x="38317" y="46734"/>
                    <a:pt x="38141" y="46558"/>
                  </a:cubicBezTo>
                  <a:lnTo>
                    <a:pt x="37966" y="46383"/>
                  </a:lnTo>
                  <a:cubicBezTo>
                    <a:pt x="37790" y="46208"/>
                    <a:pt x="37527" y="46120"/>
                    <a:pt x="37264" y="46120"/>
                  </a:cubicBezTo>
                  <a:cubicBezTo>
                    <a:pt x="36826" y="46120"/>
                    <a:pt x="36475" y="46208"/>
                    <a:pt x="36212" y="46383"/>
                  </a:cubicBezTo>
                  <a:cubicBezTo>
                    <a:pt x="35949" y="46646"/>
                    <a:pt x="35774" y="46997"/>
                    <a:pt x="35774" y="47260"/>
                  </a:cubicBezTo>
                  <a:cubicBezTo>
                    <a:pt x="35774" y="47874"/>
                    <a:pt x="35686" y="48312"/>
                    <a:pt x="35598" y="48838"/>
                  </a:cubicBezTo>
                  <a:cubicBezTo>
                    <a:pt x="35598" y="49014"/>
                    <a:pt x="35511" y="49189"/>
                    <a:pt x="35511" y="49364"/>
                  </a:cubicBezTo>
                  <a:cubicBezTo>
                    <a:pt x="35072" y="49277"/>
                    <a:pt x="34722" y="49277"/>
                    <a:pt x="34283" y="49189"/>
                  </a:cubicBezTo>
                  <a:cubicBezTo>
                    <a:pt x="33757" y="49014"/>
                    <a:pt x="33319" y="48926"/>
                    <a:pt x="32705" y="48838"/>
                  </a:cubicBezTo>
                  <a:lnTo>
                    <a:pt x="32530" y="48838"/>
                  </a:lnTo>
                  <a:cubicBezTo>
                    <a:pt x="32617" y="48750"/>
                    <a:pt x="32617" y="48575"/>
                    <a:pt x="32705" y="48487"/>
                  </a:cubicBezTo>
                  <a:cubicBezTo>
                    <a:pt x="32968" y="47961"/>
                    <a:pt x="33406" y="47523"/>
                    <a:pt x="33757" y="47085"/>
                  </a:cubicBezTo>
                  <a:cubicBezTo>
                    <a:pt x="34196" y="46558"/>
                    <a:pt x="33933" y="45769"/>
                    <a:pt x="33494" y="45331"/>
                  </a:cubicBezTo>
                  <a:lnTo>
                    <a:pt x="33406" y="45243"/>
                  </a:lnTo>
                  <a:cubicBezTo>
                    <a:pt x="33143" y="45046"/>
                    <a:pt x="32880" y="44947"/>
                    <a:pt x="32654" y="44947"/>
                  </a:cubicBezTo>
                  <a:cubicBezTo>
                    <a:pt x="32579" y="44947"/>
                    <a:pt x="32508" y="44958"/>
                    <a:pt x="32442" y="44980"/>
                  </a:cubicBezTo>
                  <a:cubicBezTo>
                    <a:pt x="32004" y="45068"/>
                    <a:pt x="31741" y="45243"/>
                    <a:pt x="31565" y="45506"/>
                  </a:cubicBezTo>
                  <a:cubicBezTo>
                    <a:pt x="31214" y="45945"/>
                    <a:pt x="30864" y="46295"/>
                    <a:pt x="30688" y="46734"/>
                  </a:cubicBezTo>
                  <a:cubicBezTo>
                    <a:pt x="30338" y="47172"/>
                    <a:pt x="30250" y="47611"/>
                    <a:pt x="29987" y="48049"/>
                  </a:cubicBezTo>
                  <a:cubicBezTo>
                    <a:pt x="29987" y="48137"/>
                    <a:pt x="29899" y="48137"/>
                    <a:pt x="29899" y="48312"/>
                  </a:cubicBezTo>
                  <a:cubicBezTo>
                    <a:pt x="29636" y="48137"/>
                    <a:pt x="29373" y="48137"/>
                    <a:pt x="29110" y="48049"/>
                  </a:cubicBezTo>
                  <a:cubicBezTo>
                    <a:pt x="28496" y="47961"/>
                    <a:pt x="27883" y="47874"/>
                    <a:pt x="27356" y="47611"/>
                  </a:cubicBezTo>
                  <a:cubicBezTo>
                    <a:pt x="27444" y="47435"/>
                    <a:pt x="27444" y="47172"/>
                    <a:pt x="27620" y="46997"/>
                  </a:cubicBezTo>
                  <a:cubicBezTo>
                    <a:pt x="27707" y="46383"/>
                    <a:pt x="27883" y="45945"/>
                    <a:pt x="28058" y="45419"/>
                  </a:cubicBezTo>
                  <a:cubicBezTo>
                    <a:pt x="28233" y="44893"/>
                    <a:pt x="28058" y="44366"/>
                    <a:pt x="27707" y="44016"/>
                  </a:cubicBezTo>
                  <a:cubicBezTo>
                    <a:pt x="27620" y="43928"/>
                    <a:pt x="27444" y="43928"/>
                    <a:pt x="27269" y="43753"/>
                  </a:cubicBezTo>
                  <a:cubicBezTo>
                    <a:pt x="27163" y="43726"/>
                    <a:pt x="27057" y="43714"/>
                    <a:pt x="26953" y="43714"/>
                  </a:cubicBezTo>
                  <a:cubicBezTo>
                    <a:pt x="26366" y="43714"/>
                    <a:pt x="25826" y="44108"/>
                    <a:pt x="25603" y="44630"/>
                  </a:cubicBezTo>
                  <a:cubicBezTo>
                    <a:pt x="25515" y="45243"/>
                    <a:pt x="25252" y="45682"/>
                    <a:pt x="25164" y="46208"/>
                  </a:cubicBezTo>
                  <a:cubicBezTo>
                    <a:pt x="25077" y="46383"/>
                    <a:pt x="25077" y="46734"/>
                    <a:pt x="24989" y="46997"/>
                  </a:cubicBezTo>
                  <a:cubicBezTo>
                    <a:pt x="24375" y="46734"/>
                    <a:pt x="23937" y="46646"/>
                    <a:pt x="23411" y="46558"/>
                  </a:cubicBezTo>
                  <a:cubicBezTo>
                    <a:pt x="22797" y="46383"/>
                    <a:pt x="22096" y="46208"/>
                    <a:pt x="21482" y="46120"/>
                  </a:cubicBezTo>
                  <a:cubicBezTo>
                    <a:pt x="21657" y="45682"/>
                    <a:pt x="22008" y="45243"/>
                    <a:pt x="22183" y="44805"/>
                  </a:cubicBezTo>
                  <a:cubicBezTo>
                    <a:pt x="22446" y="44454"/>
                    <a:pt x="22534" y="44103"/>
                    <a:pt x="22446" y="43753"/>
                  </a:cubicBezTo>
                  <a:cubicBezTo>
                    <a:pt x="22359" y="43490"/>
                    <a:pt x="22183" y="43227"/>
                    <a:pt x="22008" y="43051"/>
                  </a:cubicBezTo>
                  <a:cubicBezTo>
                    <a:pt x="22008" y="43051"/>
                    <a:pt x="22008" y="42876"/>
                    <a:pt x="21920" y="42876"/>
                  </a:cubicBezTo>
                  <a:cubicBezTo>
                    <a:pt x="21664" y="42748"/>
                    <a:pt x="21407" y="42666"/>
                    <a:pt x="21150" y="42666"/>
                  </a:cubicBezTo>
                  <a:cubicBezTo>
                    <a:pt x="21056" y="42666"/>
                    <a:pt x="20962" y="42677"/>
                    <a:pt x="20868" y="42701"/>
                  </a:cubicBezTo>
                  <a:cubicBezTo>
                    <a:pt x="20605" y="42701"/>
                    <a:pt x="20167" y="42876"/>
                    <a:pt x="19991" y="43227"/>
                  </a:cubicBezTo>
                  <a:cubicBezTo>
                    <a:pt x="19816" y="43577"/>
                    <a:pt x="19553" y="44016"/>
                    <a:pt x="19378" y="44454"/>
                  </a:cubicBezTo>
                  <a:cubicBezTo>
                    <a:pt x="19290" y="44805"/>
                    <a:pt x="19027" y="44980"/>
                    <a:pt x="18939" y="45331"/>
                  </a:cubicBezTo>
                  <a:lnTo>
                    <a:pt x="17624" y="44980"/>
                  </a:lnTo>
                  <a:cubicBezTo>
                    <a:pt x="17361" y="44893"/>
                    <a:pt x="17098" y="44893"/>
                    <a:pt x="16835" y="44805"/>
                  </a:cubicBezTo>
                  <a:lnTo>
                    <a:pt x="16835" y="44630"/>
                  </a:lnTo>
                  <a:cubicBezTo>
                    <a:pt x="17186" y="44103"/>
                    <a:pt x="17361" y="43490"/>
                    <a:pt x="17712" y="42876"/>
                  </a:cubicBezTo>
                  <a:cubicBezTo>
                    <a:pt x="17799" y="42613"/>
                    <a:pt x="17712" y="42262"/>
                    <a:pt x="17624" y="41911"/>
                  </a:cubicBezTo>
                  <a:cubicBezTo>
                    <a:pt x="17536" y="41736"/>
                    <a:pt x="17361" y="41561"/>
                    <a:pt x="17273" y="41473"/>
                  </a:cubicBezTo>
                  <a:cubicBezTo>
                    <a:pt x="17186" y="41298"/>
                    <a:pt x="17098" y="41298"/>
                    <a:pt x="16835" y="41122"/>
                  </a:cubicBezTo>
                  <a:cubicBezTo>
                    <a:pt x="16741" y="41099"/>
                    <a:pt x="16653" y="41088"/>
                    <a:pt x="16568" y="41088"/>
                  </a:cubicBezTo>
                  <a:cubicBezTo>
                    <a:pt x="16337" y="41088"/>
                    <a:pt x="16127" y="41169"/>
                    <a:pt x="15870" y="41298"/>
                  </a:cubicBezTo>
                  <a:cubicBezTo>
                    <a:pt x="15783" y="41385"/>
                    <a:pt x="15607" y="41385"/>
                    <a:pt x="15520" y="41473"/>
                  </a:cubicBezTo>
                  <a:cubicBezTo>
                    <a:pt x="15344" y="41561"/>
                    <a:pt x="15169" y="41824"/>
                    <a:pt x="15081" y="41999"/>
                  </a:cubicBezTo>
                  <a:cubicBezTo>
                    <a:pt x="14906" y="42350"/>
                    <a:pt x="14731" y="42788"/>
                    <a:pt x="14555" y="43139"/>
                  </a:cubicBezTo>
                  <a:cubicBezTo>
                    <a:pt x="14292" y="43490"/>
                    <a:pt x="14204" y="43665"/>
                    <a:pt x="14117" y="44016"/>
                  </a:cubicBezTo>
                  <a:cubicBezTo>
                    <a:pt x="13591" y="43928"/>
                    <a:pt x="12889" y="43665"/>
                    <a:pt x="12275" y="43577"/>
                  </a:cubicBezTo>
                  <a:cubicBezTo>
                    <a:pt x="12275" y="43490"/>
                    <a:pt x="12100" y="43490"/>
                    <a:pt x="12012" y="43490"/>
                  </a:cubicBezTo>
                  <a:cubicBezTo>
                    <a:pt x="12363" y="42876"/>
                    <a:pt x="12539" y="42438"/>
                    <a:pt x="12802" y="41999"/>
                  </a:cubicBezTo>
                  <a:cubicBezTo>
                    <a:pt x="12802" y="41911"/>
                    <a:pt x="12802" y="41824"/>
                    <a:pt x="12889" y="41736"/>
                  </a:cubicBezTo>
                  <a:lnTo>
                    <a:pt x="12889" y="41035"/>
                  </a:lnTo>
                  <a:cubicBezTo>
                    <a:pt x="12802" y="40684"/>
                    <a:pt x="12714" y="40509"/>
                    <a:pt x="12451" y="40245"/>
                  </a:cubicBezTo>
                  <a:lnTo>
                    <a:pt x="12363" y="40158"/>
                  </a:lnTo>
                  <a:cubicBezTo>
                    <a:pt x="12115" y="40034"/>
                    <a:pt x="11867" y="39910"/>
                    <a:pt x="11650" y="39910"/>
                  </a:cubicBezTo>
                  <a:cubicBezTo>
                    <a:pt x="11560" y="39910"/>
                    <a:pt x="11476" y="39931"/>
                    <a:pt x="11399" y="39982"/>
                  </a:cubicBezTo>
                  <a:cubicBezTo>
                    <a:pt x="11048" y="39982"/>
                    <a:pt x="10610" y="40158"/>
                    <a:pt x="10522" y="40509"/>
                  </a:cubicBezTo>
                  <a:cubicBezTo>
                    <a:pt x="10259" y="40859"/>
                    <a:pt x="10171" y="41298"/>
                    <a:pt x="9908" y="41561"/>
                  </a:cubicBezTo>
                  <a:cubicBezTo>
                    <a:pt x="9820" y="41911"/>
                    <a:pt x="9645" y="42262"/>
                    <a:pt x="9382" y="42701"/>
                  </a:cubicBezTo>
                  <a:cubicBezTo>
                    <a:pt x="9294" y="42613"/>
                    <a:pt x="9207" y="42613"/>
                    <a:pt x="9031" y="42613"/>
                  </a:cubicBezTo>
                  <a:cubicBezTo>
                    <a:pt x="8418" y="42438"/>
                    <a:pt x="7716" y="42262"/>
                    <a:pt x="7190" y="42174"/>
                  </a:cubicBezTo>
                  <a:lnTo>
                    <a:pt x="7190" y="41911"/>
                  </a:lnTo>
                  <a:cubicBezTo>
                    <a:pt x="7453" y="41122"/>
                    <a:pt x="7628" y="40509"/>
                    <a:pt x="7979" y="39719"/>
                  </a:cubicBezTo>
                  <a:cubicBezTo>
                    <a:pt x="8242" y="39193"/>
                    <a:pt x="7979" y="38667"/>
                    <a:pt x="7628" y="38317"/>
                  </a:cubicBezTo>
                  <a:cubicBezTo>
                    <a:pt x="7541" y="38229"/>
                    <a:pt x="7453" y="38053"/>
                    <a:pt x="7190" y="38053"/>
                  </a:cubicBezTo>
                  <a:cubicBezTo>
                    <a:pt x="7120" y="38030"/>
                    <a:pt x="7043" y="38019"/>
                    <a:pt x="6961" y="38019"/>
                  </a:cubicBezTo>
                  <a:cubicBezTo>
                    <a:pt x="6739" y="38019"/>
                    <a:pt x="6482" y="38100"/>
                    <a:pt x="6226" y="38229"/>
                  </a:cubicBezTo>
                  <a:cubicBezTo>
                    <a:pt x="5875" y="38317"/>
                    <a:pt x="5699" y="38667"/>
                    <a:pt x="5612" y="38930"/>
                  </a:cubicBezTo>
                  <a:cubicBezTo>
                    <a:pt x="5349" y="39369"/>
                    <a:pt x="5173" y="39807"/>
                    <a:pt x="4998" y="40421"/>
                  </a:cubicBezTo>
                  <a:cubicBezTo>
                    <a:pt x="4910" y="40684"/>
                    <a:pt x="4910" y="41122"/>
                    <a:pt x="4823" y="41473"/>
                  </a:cubicBezTo>
                  <a:lnTo>
                    <a:pt x="4647" y="41473"/>
                  </a:lnTo>
                  <a:lnTo>
                    <a:pt x="3332" y="41122"/>
                  </a:lnTo>
                  <a:cubicBezTo>
                    <a:pt x="3244" y="41122"/>
                    <a:pt x="3244" y="41035"/>
                    <a:pt x="3157" y="41035"/>
                  </a:cubicBezTo>
                  <a:lnTo>
                    <a:pt x="2806" y="40684"/>
                  </a:lnTo>
                  <a:cubicBezTo>
                    <a:pt x="2806" y="40509"/>
                    <a:pt x="2894" y="40421"/>
                    <a:pt x="2894" y="40158"/>
                  </a:cubicBezTo>
                  <a:cubicBezTo>
                    <a:pt x="2894" y="39982"/>
                    <a:pt x="3069" y="39719"/>
                    <a:pt x="3069" y="39544"/>
                  </a:cubicBezTo>
                  <a:cubicBezTo>
                    <a:pt x="3069" y="39106"/>
                    <a:pt x="3244" y="38667"/>
                    <a:pt x="3332" y="38229"/>
                  </a:cubicBezTo>
                  <a:cubicBezTo>
                    <a:pt x="3507" y="37966"/>
                    <a:pt x="3507" y="37878"/>
                    <a:pt x="3595" y="37615"/>
                  </a:cubicBezTo>
                  <a:lnTo>
                    <a:pt x="3595" y="37615"/>
                  </a:lnTo>
                  <a:cubicBezTo>
                    <a:pt x="3595" y="37790"/>
                    <a:pt x="3507" y="37878"/>
                    <a:pt x="3507" y="37966"/>
                  </a:cubicBezTo>
                  <a:cubicBezTo>
                    <a:pt x="3770" y="37177"/>
                    <a:pt x="4034" y="36475"/>
                    <a:pt x="4209" y="35598"/>
                  </a:cubicBezTo>
                  <a:lnTo>
                    <a:pt x="4910" y="33231"/>
                  </a:lnTo>
                  <a:lnTo>
                    <a:pt x="5612" y="30951"/>
                  </a:lnTo>
                  <a:lnTo>
                    <a:pt x="6226" y="28672"/>
                  </a:lnTo>
                  <a:cubicBezTo>
                    <a:pt x="6489" y="28233"/>
                    <a:pt x="6664" y="27707"/>
                    <a:pt x="6752" y="27269"/>
                  </a:cubicBezTo>
                  <a:cubicBezTo>
                    <a:pt x="6927" y="26830"/>
                    <a:pt x="7102" y="26217"/>
                    <a:pt x="7190" y="25778"/>
                  </a:cubicBezTo>
                  <a:cubicBezTo>
                    <a:pt x="7453" y="24901"/>
                    <a:pt x="7804" y="23937"/>
                    <a:pt x="8067" y="23060"/>
                  </a:cubicBezTo>
                  <a:lnTo>
                    <a:pt x="8768" y="21131"/>
                  </a:lnTo>
                  <a:cubicBezTo>
                    <a:pt x="9207" y="20079"/>
                    <a:pt x="9557" y="19202"/>
                    <a:pt x="9820" y="18238"/>
                  </a:cubicBezTo>
                  <a:cubicBezTo>
                    <a:pt x="10171" y="17361"/>
                    <a:pt x="10434" y="16484"/>
                    <a:pt x="10697" y="15607"/>
                  </a:cubicBezTo>
                  <a:cubicBezTo>
                    <a:pt x="11048" y="14643"/>
                    <a:pt x="11486" y="13766"/>
                    <a:pt x="11837" y="12802"/>
                  </a:cubicBezTo>
                  <a:cubicBezTo>
                    <a:pt x="12188" y="11662"/>
                    <a:pt x="12626" y="10610"/>
                    <a:pt x="12977" y="9470"/>
                  </a:cubicBezTo>
                  <a:cubicBezTo>
                    <a:pt x="13415" y="8418"/>
                    <a:pt x="13766" y="7365"/>
                    <a:pt x="14204" y="6313"/>
                  </a:cubicBezTo>
                  <a:cubicBezTo>
                    <a:pt x="14555" y="5612"/>
                    <a:pt x="14906" y="4910"/>
                    <a:pt x="15081" y="4209"/>
                  </a:cubicBezTo>
                  <a:close/>
                  <a:moveTo>
                    <a:pt x="14643" y="0"/>
                  </a:moveTo>
                  <a:cubicBezTo>
                    <a:pt x="14467" y="0"/>
                    <a:pt x="14204" y="0"/>
                    <a:pt x="14029" y="176"/>
                  </a:cubicBezTo>
                  <a:cubicBezTo>
                    <a:pt x="13941" y="176"/>
                    <a:pt x="13766" y="263"/>
                    <a:pt x="13678" y="351"/>
                  </a:cubicBezTo>
                  <a:cubicBezTo>
                    <a:pt x="13328" y="702"/>
                    <a:pt x="13152" y="1140"/>
                    <a:pt x="13240" y="1578"/>
                  </a:cubicBezTo>
                  <a:cubicBezTo>
                    <a:pt x="12802" y="2806"/>
                    <a:pt x="12275" y="3946"/>
                    <a:pt x="11837" y="5173"/>
                  </a:cubicBezTo>
                  <a:cubicBezTo>
                    <a:pt x="11311" y="6489"/>
                    <a:pt x="10873" y="7891"/>
                    <a:pt x="10259" y="9207"/>
                  </a:cubicBezTo>
                  <a:cubicBezTo>
                    <a:pt x="9996" y="9908"/>
                    <a:pt x="9733" y="10522"/>
                    <a:pt x="9557" y="11223"/>
                  </a:cubicBezTo>
                  <a:cubicBezTo>
                    <a:pt x="9207" y="11837"/>
                    <a:pt x="8944" y="12451"/>
                    <a:pt x="8768" y="13065"/>
                  </a:cubicBezTo>
                  <a:cubicBezTo>
                    <a:pt x="8505" y="13854"/>
                    <a:pt x="8242" y="14643"/>
                    <a:pt x="7979" y="15344"/>
                  </a:cubicBezTo>
                  <a:cubicBezTo>
                    <a:pt x="7891" y="16046"/>
                    <a:pt x="7628" y="16660"/>
                    <a:pt x="7453" y="17273"/>
                  </a:cubicBezTo>
                  <a:cubicBezTo>
                    <a:pt x="7453" y="17449"/>
                    <a:pt x="7365" y="17536"/>
                    <a:pt x="7365" y="17712"/>
                  </a:cubicBezTo>
                  <a:cubicBezTo>
                    <a:pt x="7102" y="18238"/>
                    <a:pt x="6927" y="18852"/>
                    <a:pt x="6664" y="19465"/>
                  </a:cubicBezTo>
                  <a:cubicBezTo>
                    <a:pt x="6313" y="20079"/>
                    <a:pt x="6138" y="20868"/>
                    <a:pt x="5875" y="21482"/>
                  </a:cubicBezTo>
                  <a:cubicBezTo>
                    <a:pt x="5699" y="22359"/>
                    <a:pt x="5349" y="23411"/>
                    <a:pt x="4998" y="24288"/>
                  </a:cubicBezTo>
                  <a:cubicBezTo>
                    <a:pt x="4735" y="25164"/>
                    <a:pt x="4472" y="26041"/>
                    <a:pt x="4121" y="26918"/>
                  </a:cubicBezTo>
                  <a:cubicBezTo>
                    <a:pt x="3858" y="27795"/>
                    <a:pt x="3507" y="28672"/>
                    <a:pt x="3244" y="29549"/>
                  </a:cubicBezTo>
                  <a:cubicBezTo>
                    <a:pt x="2981" y="30250"/>
                    <a:pt x="2718" y="31127"/>
                    <a:pt x="2543" y="31916"/>
                  </a:cubicBezTo>
                  <a:cubicBezTo>
                    <a:pt x="2192" y="32793"/>
                    <a:pt x="1929" y="33582"/>
                    <a:pt x="1754" y="34459"/>
                  </a:cubicBezTo>
                  <a:cubicBezTo>
                    <a:pt x="1491" y="35335"/>
                    <a:pt x="1315" y="36125"/>
                    <a:pt x="1052" y="36826"/>
                  </a:cubicBezTo>
                  <a:cubicBezTo>
                    <a:pt x="1052" y="37089"/>
                    <a:pt x="965" y="37440"/>
                    <a:pt x="877" y="37615"/>
                  </a:cubicBezTo>
                  <a:cubicBezTo>
                    <a:pt x="614" y="38053"/>
                    <a:pt x="526" y="38492"/>
                    <a:pt x="439" y="38930"/>
                  </a:cubicBezTo>
                  <a:cubicBezTo>
                    <a:pt x="351" y="39281"/>
                    <a:pt x="351" y="39719"/>
                    <a:pt x="176" y="40070"/>
                  </a:cubicBezTo>
                  <a:cubicBezTo>
                    <a:pt x="88" y="40245"/>
                    <a:pt x="0" y="40596"/>
                    <a:pt x="88" y="40947"/>
                  </a:cubicBezTo>
                  <a:cubicBezTo>
                    <a:pt x="0" y="41122"/>
                    <a:pt x="0" y="41210"/>
                    <a:pt x="0" y="41473"/>
                  </a:cubicBezTo>
                  <a:cubicBezTo>
                    <a:pt x="88" y="41561"/>
                    <a:pt x="88" y="41648"/>
                    <a:pt x="88" y="41824"/>
                  </a:cubicBezTo>
                  <a:cubicBezTo>
                    <a:pt x="88" y="41999"/>
                    <a:pt x="176" y="42262"/>
                    <a:pt x="439" y="42350"/>
                  </a:cubicBezTo>
                  <a:lnTo>
                    <a:pt x="1140" y="43139"/>
                  </a:lnTo>
                  <a:cubicBezTo>
                    <a:pt x="1403" y="43314"/>
                    <a:pt x="1754" y="43577"/>
                    <a:pt x="2017" y="43665"/>
                  </a:cubicBezTo>
                  <a:cubicBezTo>
                    <a:pt x="2718" y="44016"/>
                    <a:pt x="3332" y="44103"/>
                    <a:pt x="4034" y="44279"/>
                  </a:cubicBezTo>
                  <a:cubicBezTo>
                    <a:pt x="4472" y="44454"/>
                    <a:pt x="4998" y="44630"/>
                    <a:pt x="5524" y="44717"/>
                  </a:cubicBezTo>
                  <a:cubicBezTo>
                    <a:pt x="6226" y="44893"/>
                    <a:pt x="6839" y="45068"/>
                    <a:pt x="7541" y="45156"/>
                  </a:cubicBezTo>
                  <a:cubicBezTo>
                    <a:pt x="10259" y="45769"/>
                    <a:pt x="12889" y="46295"/>
                    <a:pt x="15520" y="47085"/>
                  </a:cubicBezTo>
                  <a:cubicBezTo>
                    <a:pt x="16046" y="47260"/>
                    <a:pt x="16747" y="47523"/>
                    <a:pt x="17273" y="47611"/>
                  </a:cubicBezTo>
                  <a:cubicBezTo>
                    <a:pt x="17975" y="47786"/>
                    <a:pt x="18501" y="47961"/>
                    <a:pt x="19115" y="48137"/>
                  </a:cubicBezTo>
                  <a:cubicBezTo>
                    <a:pt x="20430" y="48575"/>
                    <a:pt x="21745" y="48838"/>
                    <a:pt x="23060" y="49189"/>
                  </a:cubicBezTo>
                  <a:cubicBezTo>
                    <a:pt x="24375" y="49364"/>
                    <a:pt x="25691" y="49803"/>
                    <a:pt x="27006" y="50241"/>
                  </a:cubicBezTo>
                  <a:cubicBezTo>
                    <a:pt x="27620" y="50329"/>
                    <a:pt x="28233" y="50592"/>
                    <a:pt x="28935" y="50679"/>
                  </a:cubicBezTo>
                  <a:cubicBezTo>
                    <a:pt x="29548" y="50767"/>
                    <a:pt x="30162" y="51030"/>
                    <a:pt x="30776" y="51118"/>
                  </a:cubicBezTo>
                  <a:lnTo>
                    <a:pt x="32442" y="51469"/>
                  </a:lnTo>
                  <a:cubicBezTo>
                    <a:pt x="32968" y="51556"/>
                    <a:pt x="33406" y="51644"/>
                    <a:pt x="33933" y="51819"/>
                  </a:cubicBezTo>
                  <a:cubicBezTo>
                    <a:pt x="34809" y="51995"/>
                    <a:pt x="35686" y="52258"/>
                    <a:pt x="36563" y="52345"/>
                  </a:cubicBezTo>
                  <a:cubicBezTo>
                    <a:pt x="37352" y="52433"/>
                    <a:pt x="38053" y="52696"/>
                    <a:pt x="38755" y="52784"/>
                  </a:cubicBezTo>
                  <a:lnTo>
                    <a:pt x="39018" y="52784"/>
                  </a:lnTo>
                  <a:cubicBezTo>
                    <a:pt x="39193" y="53134"/>
                    <a:pt x="39544" y="53134"/>
                    <a:pt x="39895" y="53222"/>
                  </a:cubicBezTo>
                  <a:cubicBezTo>
                    <a:pt x="40333" y="53310"/>
                    <a:pt x="40684" y="53310"/>
                    <a:pt x="41122" y="53398"/>
                  </a:cubicBezTo>
                  <a:cubicBezTo>
                    <a:pt x="41298" y="53398"/>
                    <a:pt x="41385" y="53573"/>
                    <a:pt x="41648" y="53573"/>
                  </a:cubicBezTo>
                  <a:cubicBezTo>
                    <a:pt x="41824" y="53573"/>
                    <a:pt x="42174" y="53661"/>
                    <a:pt x="42437" y="53661"/>
                  </a:cubicBezTo>
                  <a:cubicBezTo>
                    <a:pt x="42613" y="53748"/>
                    <a:pt x="42964" y="53748"/>
                    <a:pt x="43139" y="53836"/>
                  </a:cubicBezTo>
                  <a:lnTo>
                    <a:pt x="44454" y="54187"/>
                  </a:lnTo>
                  <a:cubicBezTo>
                    <a:pt x="44893" y="54187"/>
                    <a:pt x="45331" y="54187"/>
                    <a:pt x="45682" y="54011"/>
                  </a:cubicBezTo>
                  <a:cubicBezTo>
                    <a:pt x="46120" y="53748"/>
                    <a:pt x="46383" y="53573"/>
                    <a:pt x="46558" y="53222"/>
                  </a:cubicBezTo>
                  <a:cubicBezTo>
                    <a:pt x="46646" y="53134"/>
                    <a:pt x="46646" y="52959"/>
                    <a:pt x="46822" y="52871"/>
                  </a:cubicBezTo>
                  <a:cubicBezTo>
                    <a:pt x="46909" y="52521"/>
                    <a:pt x="46997" y="52345"/>
                    <a:pt x="47085" y="51995"/>
                  </a:cubicBezTo>
                  <a:cubicBezTo>
                    <a:pt x="47260" y="51644"/>
                    <a:pt x="47260" y="51469"/>
                    <a:pt x="47260" y="51118"/>
                  </a:cubicBezTo>
                  <a:cubicBezTo>
                    <a:pt x="47348" y="49890"/>
                    <a:pt x="46997" y="48750"/>
                    <a:pt x="46471" y="47611"/>
                  </a:cubicBezTo>
                  <a:cubicBezTo>
                    <a:pt x="46208" y="46997"/>
                    <a:pt x="46032" y="46383"/>
                    <a:pt x="45945" y="45857"/>
                  </a:cubicBezTo>
                  <a:cubicBezTo>
                    <a:pt x="45682" y="45331"/>
                    <a:pt x="45331" y="44717"/>
                    <a:pt x="45068" y="44191"/>
                  </a:cubicBezTo>
                  <a:cubicBezTo>
                    <a:pt x="44717" y="43577"/>
                    <a:pt x="44279" y="42876"/>
                    <a:pt x="43928" y="42262"/>
                  </a:cubicBezTo>
                  <a:cubicBezTo>
                    <a:pt x="43490" y="41648"/>
                    <a:pt x="43139" y="41035"/>
                    <a:pt x="42876" y="40509"/>
                  </a:cubicBezTo>
                  <a:cubicBezTo>
                    <a:pt x="42087" y="39193"/>
                    <a:pt x="41298" y="37966"/>
                    <a:pt x="40421" y="36738"/>
                  </a:cubicBezTo>
                  <a:lnTo>
                    <a:pt x="38492" y="33757"/>
                  </a:lnTo>
                  <a:cubicBezTo>
                    <a:pt x="37352" y="32091"/>
                    <a:pt x="36388" y="30250"/>
                    <a:pt x="35160" y="28496"/>
                  </a:cubicBezTo>
                  <a:cubicBezTo>
                    <a:pt x="33933" y="26918"/>
                    <a:pt x="32793" y="25164"/>
                    <a:pt x="31653" y="23499"/>
                  </a:cubicBezTo>
                  <a:cubicBezTo>
                    <a:pt x="31477" y="23236"/>
                    <a:pt x="31302" y="22972"/>
                    <a:pt x="31127" y="22709"/>
                  </a:cubicBezTo>
                  <a:cubicBezTo>
                    <a:pt x="31039" y="22359"/>
                    <a:pt x="30776" y="22183"/>
                    <a:pt x="30688" y="21920"/>
                  </a:cubicBezTo>
                  <a:cubicBezTo>
                    <a:pt x="29987" y="20868"/>
                    <a:pt x="29373" y="19904"/>
                    <a:pt x="28584" y="18764"/>
                  </a:cubicBezTo>
                  <a:cubicBezTo>
                    <a:pt x="27970" y="17887"/>
                    <a:pt x="27269" y="16923"/>
                    <a:pt x="26655" y="15958"/>
                  </a:cubicBezTo>
                  <a:cubicBezTo>
                    <a:pt x="25954" y="14906"/>
                    <a:pt x="25428" y="13941"/>
                    <a:pt x="24726" y="12977"/>
                  </a:cubicBezTo>
                  <a:cubicBezTo>
                    <a:pt x="24463" y="12275"/>
                    <a:pt x="24112" y="11749"/>
                    <a:pt x="23674" y="11223"/>
                  </a:cubicBezTo>
                  <a:cubicBezTo>
                    <a:pt x="23236" y="10697"/>
                    <a:pt x="22885" y="10083"/>
                    <a:pt x="22534" y="9645"/>
                  </a:cubicBezTo>
                  <a:lnTo>
                    <a:pt x="21570" y="8330"/>
                  </a:lnTo>
                  <a:cubicBezTo>
                    <a:pt x="21219" y="7891"/>
                    <a:pt x="20956" y="7365"/>
                    <a:pt x="20605" y="6927"/>
                  </a:cubicBezTo>
                  <a:lnTo>
                    <a:pt x="19641" y="5612"/>
                  </a:lnTo>
                  <a:cubicBezTo>
                    <a:pt x="19290" y="5261"/>
                    <a:pt x="19027" y="4823"/>
                    <a:pt x="18852" y="4560"/>
                  </a:cubicBezTo>
                  <a:cubicBezTo>
                    <a:pt x="18413" y="3858"/>
                    <a:pt x="18062" y="3332"/>
                    <a:pt x="17624" y="2806"/>
                  </a:cubicBezTo>
                  <a:cubicBezTo>
                    <a:pt x="17273" y="2368"/>
                    <a:pt x="16835" y="1754"/>
                    <a:pt x="16572" y="1315"/>
                  </a:cubicBezTo>
                  <a:cubicBezTo>
                    <a:pt x="16396" y="1140"/>
                    <a:pt x="16221" y="877"/>
                    <a:pt x="15958" y="702"/>
                  </a:cubicBezTo>
                  <a:lnTo>
                    <a:pt x="15783" y="439"/>
                  </a:lnTo>
                  <a:cubicBezTo>
                    <a:pt x="15695" y="351"/>
                    <a:pt x="15520" y="351"/>
                    <a:pt x="15432" y="263"/>
                  </a:cubicBezTo>
                  <a:cubicBezTo>
                    <a:pt x="15257" y="176"/>
                    <a:pt x="14906" y="0"/>
                    <a:pt x="14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9"/>
            <p:cNvSpPr/>
            <p:nvPr/>
          </p:nvSpPr>
          <p:spPr>
            <a:xfrm>
              <a:off x="1494125" y="1910525"/>
              <a:ext cx="594075" cy="644475"/>
            </a:xfrm>
            <a:custGeom>
              <a:avLst/>
              <a:gdLst/>
              <a:ahLst/>
              <a:cxnLst/>
              <a:rect l="l" t="t" r="r" b="b"/>
              <a:pathLst>
                <a:path w="23763" h="25779" extrusionOk="0">
                  <a:moveTo>
                    <a:pt x="6664" y="2982"/>
                  </a:moveTo>
                  <a:cubicBezTo>
                    <a:pt x="6752" y="2982"/>
                    <a:pt x="6752" y="3069"/>
                    <a:pt x="6840" y="3245"/>
                  </a:cubicBezTo>
                  <a:cubicBezTo>
                    <a:pt x="7103" y="3508"/>
                    <a:pt x="7278" y="3771"/>
                    <a:pt x="7541" y="4034"/>
                  </a:cubicBezTo>
                  <a:cubicBezTo>
                    <a:pt x="8067" y="4911"/>
                    <a:pt x="8506" y="5700"/>
                    <a:pt x="9032" y="6577"/>
                  </a:cubicBezTo>
                  <a:cubicBezTo>
                    <a:pt x="9032" y="6664"/>
                    <a:pt x="9207" y="6664"/>
                    <a:pt x="9207" y="6840"/>
                  </a:cubicBezTo>
                  <a:cubicBezTo>
                    <a:pt x="9470" y="7366"/>
                    <a:pt x="9909" y="7892"/>
                    <a:pt x="10259" y="8418"/>
                  </a:cubicBezTo>
                  <a:cubicBezTo>
                    <a:pt x="10610" y="8856"/>
                    <a:pt x="11049" y="9470"/>
                    <a:pt x="11399" y="9908"/>
                  </a:cubicBezTo>
                  <a:cubicBezTo>
                    <a:pt x="12013" y="10873"/>
                    <a:pt x="12802" y="11837"/>
                    <a:pt x="13416" y="12802"/>
                  </a:cubicBezTo>
                  <a:cubicBezTo>
                    <a:pt x="13767" y="13503"/>
                    <a:pt x="14205" y="14029"/>
                    <a:pt x="14556" y="14643"/>
                  </a:cubicBezTo>
                  <a:cubicBezTo>
                    <a:pt x="14819" y="15169"/>
                    <a:pt x="15169" y="15695"/>
                    <a:pt x="15608" y="16221"/>
                  </a:cubicBezTo>
                  <a:cubicBezTo>
                    <a:pt x="16046" y="16835"/>
                    <a:pt x="16485" y="17186"/>
                    <a:pt x="16835" y="17800"/>
                  </a:cubicBezTo>
                  <a:cubicBezTo>
                    <a:pt x="17186" y="18326"/>
                    <a:pt x="17625" y="18852"/>
                    <a:pt x="17975" y="19378"/>
                  </a:cubicBezTo>
                  <a:cubicBezTo>
                    <a:pt x="18151" y="19641"/>
                    <a:pt x="18238" y="19816"/>
                    <a:pt x="18326" y="20079"/>
                  </a:cubicBezTo>
                  <a:cubicBezTo>
                    <a:pt x="18852" y="20781"/>
                    <a:pt x="19290" y="21482"/>
                    <a:pt x="19729" y="22184"/>
                  </a:cubicBezTo>
                  <a:cubicBezTo>
                    <a:pt x="19729" y="22271"/>
                    <a:pt x="19817" y="22271"/>
                    <a:pt x="19817" y="22359"/>
                  </a:cubicBezTo>
                  <a:cubicBezTo>
                    <a:pt x="19466" y="22271"/>
                    <a:pt x="19290" y="22184"/>
                    <a:pt x="18940" y="22096"/>
                  </a:cubicBezTo>
                  <a:cubicBezTo>
                    <a:pt x="18414" y="21833"/>
                    <a:pt x="17800" y="21745"/>
                    <a:pt x="17186" y="21570"/>
                  </a:cubicBezTo>
                  <a:lnTo>
                    <a:pt x="15520" y="20956"/>
                  </a:lnTo>
                  <a:cubicBezTo>
                    <a:pt x="14906" y="20693"/>
                    <a:pt x="14293" y="20518"/>
                    <a:pt x="13679" y="20255"/>
                  </a:cubicBezTo>
                  <a:cubicBezTo>
                    <a:pt x="13153" y="20079"/>
                    <a:pt x="12539" y="19816"/>
                    <a:pt x="12013" y="19729"/>
                  </a:cubicBezTo>
                  <a:cubicBezTo>
                    <a:pt x="11399" y="19641"/>
                    <a:pt x="10785" y="19378"/>
                    <a:pt x="10259" y="19290"/>
                  </a:cubicBezTo>
                  <a:cubicBezTo>
                    <a:pt x="9733" y="19203"/>
                    <a:pt x="9207" y="18940"/>
                    <a:pt x="8593" y="18852"/>
                  </a:cubicBezTo>
                  <a:cubicBezTo>
                    <a:pt x="7278" y="18501"/>
                    <a:pt x="5963" y="17975"/>
                    <a:pt x="4648" y="17624"/>
                  </a:cubicBezTo>
                  <a:cubicBezTo>
                    <a:pt x="4209" y="17537"/>
                    <a:pt x="3683" y="17449"/>
                    <a:pt x="3157" y="17186"/>
                  </a:cubicBezTo>
                  <a:cubicBezTo>
                    <a:pt x="2894" y="17186"/>
                    <a:pt x="2807" y="17098"/>
                    <a:pt x="2719" y="17098"/>
                  </a:cubicBezTo>
                  <a:cubicBezTo>
                    <a:pt x="2807" y="16748"/>
                    <a:pt x="2807" y="16485"/>
                    <a:pt x="2894" y="16134"/>
                  </a:cubicBezTo>
                  <a:cubicBezTo>
                    <a:pt x="2982" y="15608"/>
                    <a:pt x="3157" y="15169"/>
                    <a:pt x="3245" y="14731"/>
                  </a:cubicBezTo>
                  <a:cubicBezTo>
                    <a:pt x="3245" y="14468"/>
                    <a:pt x="3245" y="14117"/>
                    <a:pt x="3333" y="13854"/>
                  </a:cubicBezTo>
                  <a:cubicBezTo>
                    <a:pt x="3596" y="13153"/>
                    <a:pt x="3771" y="12539"/>
                    <a:pt x="3946" y="11837"/>
                  </a:cubicBezTo>
                  <a:lnTo>
                    <a:pt x="4209" y="10522"/>
                  </a:lnTo>
                  <a:cubicBezTo>
                    <a:pt x="4297" y="10172"/>
                    <a:pt x="4472" y="9733"/>
                    <a:pt x="4560" y="9295"/>
                  </a:cubicBezTo>
                  <a:cubicBezTo>
                    <a:pt x="4560" y="9032"/>
                    <a:pt x="4648" y="8769"/>
                    <a:pt x="4823" y="8418"/>
                  </a:cubicBezTo>
                  <a:cubicBezTo>
                    <a:pt x="4911" y="8155"/>
                    <a:pt x="4999" y="7892"/>
                    <a:pt x="5086" y="7629"/>
                  </a:cubicBezTo>
                  <a:cubicBezTo>
                    <a:pt x="5174" y="7278"/>
                    <a:pt x="5349" y="7015"/>
                    <a:pt x="5437" y="6752"/>
                  </a:cubicBezTo>
                  <a:cubicBezTo>
                    <a:pt x="5525" y="6401"/>
                    <a:pt x="5612" y="6138"/>
                    <a:pt x="5788" y="5875"/>
                  </a:cubicBezTo>
                  <a:cubicBezTo>
                    <a:pt x="5963" y="5174"/>
                    <a:pt x="6051" y="4648"/>
                    <a:pt x="6314" y="3946"/>
                  </a:cubicBezTo>
                  <a:cubicBezTo>
                    <a:pt x="6401" y="3771"/>
                    <a:pt x="6401" y="3420"/>
                    <a:pt x="6489" y="3245"/>
                  </a:cubicBezTo>
                  <a:cubicBezTo>
                    <a:pt x="6664" y="3069"/>
                    <a:pt x="6664" y="3069"/>
                    <a:pt x="6664" y="2982"/>
                  </a:cubicBezTo>
                  <a:close/>
                  <a:moveTo>
                    <a:pt x="6138" y="1"/>
                  </a:moveTo>
                  <a:cubicBezTo>
                    <a:pt x="5875" y="176"/>
                    <a:pt x="5700" y="176"/>
                    <a:pt x="5525" y="264"/>
                  </a:cubicBezTo>
                  <a:cubicBezTo>
                    <a:pt x="5437" y="351"/>
                    <a:pt x="5262" y="439"/>
                    <a:pt x="5086" y="614"/>
                  </a:cubicBezTo>
                  <a:cubicBezTo>
                    <a:pt x="4911" y="790"/>
                    <a:pt x="4648" y="1053"/>
                    <a:pt x="4560" y="1228"/>
                  </a:cubicBezTo>
                  <a:cubicBezTo>
                    <a:pt x="4209" y="1754"/>
                    <a:pt x="4034" y="2368"/>
                    <a:pt x="3946" y="2982"/>
                  </a:cubicBezTo>
                  <a:cubicBezTo>
                    <a:pt x="3771" y="3332"/>
                    <a:pt x="3771" y="3508"/>
                    <a:pt x="3683" y="3771"/>
                  </a:cubicBezTo>
                  <a:cubicBezTo>
                    <a:pt x="3596" y="4122"/>
                    <a:pt x="3596" y="4385"/>
                    <a:pt x="3420" y="4735"/>
                  </a:cubicBezTo>
                  <a:cubicBezTo>
                    <a:pt x="3245" y="5437"/>
                    <a:pt x="2982" y="5963"/>
                    <a:pt x="2807" y="6489"/>
                  </a:cubicBezTo>
                  <a:cubicBezTo>
                    <a:pt x="2719" y="6840"/>
                    <a:pt x="2456" y="7278"/>
                    <a:pt x="2368" y="7716"/>
                  </a:cubicBezTo>
                  <a:cubicBezTo>
                    <a:pt x="2280" y="8067"/>
                    <a:pt x="2193" y="8506"/>
                    <a:pt x="2017" y="8944"/>
                  </a:cubicBezTo>
                  <a:cubicBezTo>
                    <a:pt x="1930" y="9470"/>
                    <a:pt x="1754" y="9908"/>
                    <a:pt x="1579" y="10435"/>
                  </a:cubicBezTo>
                  <a:cubicBezTo>
                    <a:pt x="1491" y="10873"/>
                    <a:pt x="1404" y="11399"/>
                    <a:pt x="1316" y="11837"/>
                  </a:cubicBezTo>
                  <a:lnTo>
                    <a:pt x="965" y="13153"/>
                  </a:lnTo>
                  <a:cubicBezTo>
                    <a:pt x="878" y="13591"/>
                    <a:pt x="878" y="14205"/>
                    <a:pt x="702" y="14643"/>
                  </a:cubicBezTo>
                  <a:lnTo>
                    <a:pt x="439" y="15958"/>
                  </a:lnTo>
                  <a:cubicBezTo>
                    <a:pt x="264" y="16485"/>
                    <a:pt x="176" y="16923"/>
                    <a:pt x="88" y="17361"/>
                  </a:cubicBezTo>
                  <a:cubicBezTo>
                    <a:pt x="1" y="17887"/>
                    <a:pt x="176" y="18589"/>
                    <a:pt x="702" y="18852"/>
                  </a:cubicBezTo>
                  <a:cubicBezTo>
                    <a:pt x="965" y="19027"/>
                    <a:pt x="1053" y="19115"/>
                    <a:pt x="1316" y="19203"/>
                  </a:cubicBezTo>
                  <a:cubicBezTo>
                    <a:pt x="1491" y="19290"/>
                    <a:pt x="1842" y="19378"/>
                    <a:pt x="2193" y="19553"/>
                  </a:cubicBezTo>
                  <a:cubicBezTo>
                    <a:pt x="2631" y="19729"/>
                    <a:pt x="3070" y="19816"/>
                    <a:pt x="3508" y="19992"/>
                  </a:cubicBezTo>
                  <a:cubicBezTo>
                    <a:pt x="3946" y="20079"/>
                    <a:pt x="4472" y="20255"/>
                    <a:pt x="4911" y="20430"/>
                  </a:cubicBezTo>
                  <a:cubicBezTo>
                    <a:pt x="5437" y="20605"/>
                    <a:pt x="6138" y="20693"/>
                    <a:pt x="6664" y="20956"/>
                  </a:cubicBezTo>
                  <a:cubicBezTo>
                    <a:pt x="7191" y="21132"/>
                    <a:pt x="7717" y="21307"/>
                    <a:pt x="8330" y="21395"/>
                  </a:cubicBezTo>
                  <a:cubicBezTo>
                    <a:pt x="8857" y="21482"/>
                    <a:pt x="9383" y="21745"/>
                    <a:pt x="9909" y="21833"/>
                  </a:cubicBezTo>
                  <a:cubicBezTo>
                    <a:pt x="10522" y="21921"/>
                    <a:pt x="11049" y="22184"/>
                    <a:pt x="11575" y="22271"/>
                  </a:cubicBezTo>
                  <a:cubicBezTo>
                    <a:pt x="12101" y="22359"/>
                    <a:pt x="12802" y="22622"/>
                    <a:pt x="13328" y="22797"/>
                  </a:cubicBezTo>
                  <a:cubicBezTo>
                    <a:pt x="14030" y="23061"/>
                    <a:pt x="14731" y="23236"/>
                    <a:pt x="15433" y="23587"/>
                  </a:cubicBezTo>
                  <a:cubicBezTo>
                    <a:pt x="16046" y="23937"/>
                    <a:pt x="16748" y="24113"/>
                    <a:pt x="17361" y="24376"/>
                  </a:cubicBezTo>
                  <a:cubicBezTo>
                    <a:pt x="17975" y="24551"/>
                    <a:pt x="18589" y="24814"/>
                    <a:pt x="19290" y="24990"/>
                  </a:cubicBezTo>
                  <a:cubicBezTo>
                    <a:pt x="20167" y="25340"/>
                    <a:pt x="20869" y="25516"/>
                    <a:pt x="21746" y="25779"/>
                  </a:cubicBezTo>
                  <a:cubicBezTo>
                    <a:pt x="22096" y="25779"/>
                    <a:pt x="22447" y="25779"/>
                    <a:pt x="22798" y="25691"/>
                  </a:cubicBezTo>
                  <a:cubicBezTo>
                    <a:pt x="23061" y="25428"/>
                    <a:pt x="23324" y="25253"/>
                    <a:pt x="23411" y="24902"/>
                  </a:cubicBezTo>
                  <a:cubicBezTo>
                    <a:pt x="23674" y="24639"/>
                    <a:pt x="23762" y="24463"/>
                    <a:pt x="23762" y="24113"/>
                  </a:cubicBezTo>
                  <a:lnTo>
                    <a:pt x="23762" y="23762"/>
                  </a:lnTo>
                  <a:cubicBezTo>
                    <a:pt x="23674" y="23587"/>
                    <a:pt x="23674" y="23411"/>
                    <a:pt x="23587" y="23411"/>
                  </a:cubicBezTo>
                  <a:cubicBezTo>
                    <a:pt x="23499" y="23411"/>
                    <a:pt x="23499" y="23236"/>
                    <a:pt x="23499" y="23236"/>
                  </a:cubicBezTo>
                  <a:cubicBezTo>
                    <a:pt x="22622" y="22096"/>
                    <a:pt x="22009" y="20869"/>
                    <a:pt x="21219" y="19641"/>
                  </a:cubicBezTo>
                  <a:cubicBezTo>
                    <a:pt x="20518" y="18413"/>
                    <a:pt x="19729" y="17274"/>
                    <a:pt x="18940" y="16134"/>
                  </a:cubicBezTo>
                  <a:cubicBezTo>
                    <a:pt x="18589" y="15608"/>
                    <a:pt x="18151" y="15169"/>
                    <a:pt x="17712" y="14643"/>
                  </a:cubicBezTo>
                  <a:cubicBezTo>
                    <a:pt x="17361" y="14029"/>
                    <a:pt x="16923" y="13503"/>
                    <a:pt x="16572" y="12977"/>
                  </a:cubicBezTo>
                  <a:lnTo>
                    <a:pt x="14293" y="9645"/>
                  </a:lnTo>
                  <a:cubicBezTo>
                    <a:pt x="13854" y="9032"/>
                    <a:pt x="13416" y="8506"/>
                    <a:pt x="12977" y="7804"/>
                  </a:cubicBezTo>
                  <a:cubicBezTo>
                    <a:pt x="12451" y="7190"/>
                    <a:pt x="11925" y="6489"/>
                    <a:pt x="11487" y="5700"/>
                  </a:cubicBezTo>
                  <a:lnTo>
                    <a:pt x="11487" y="5612"/>
                  </a:lnTo>
                  <a:cubicBezTo>
                    <a:pt x="11312" y="5612"/>
                    <a:pt x="11312" y="5524"/>
                    <a:pt x="11224" y="5437"/>
                  </a:cubicBezTo>
                  <a:cubicBezTo>
                    <a:pt x="10785" y="4648"/>
                    <a:pt x="10259" y="3859"/>
                    <a:pt x="9821" y="3069"/>
                  </a:cubicBezTo>
                  <a:cubicBezTo>
                    <a:pt x="9470" y="2631"/>
                    <a:pt x="9295" y="2193"/>
                    <a:pt x="8944" y="1754"/>
                  </a:cubicBezTo>
                  <a:cubicBezTo>
                    <a:pt x="8593" y="1316"/>
                    <a:pt x="8418" y="1053"/>
                    <a:pt x="8067" y="702"/>
                  </a:cubicBezTo>
                  <a:cubicBezTo>
                    <a:pt x="7717" y="439"/>
                    <a:pt x="7541" y="264"/>
                    <a:pt x="7191" y="176"/>
                  </a:cubicBezTo>
                  <a:cubicBezTo>
                    <a:pt x="7015" y="1"/>
                    <a:pt x="6752" y="1"/>
                    <a:pt x="6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49"/>
          <p:cNvGrpSpPr/>
          <p:nvPr/>
        </p:nvGrpSpPr>
        <p:grpSpPr>
          <a:xfrm rot="-2700000">
            <a:off x="-123482" y="406369"/>
            <a:ext cx="1284975" cy="1516186"/>
            <a:chOff x="4475375" y="3939175"/>
            <a:chExt cx="972300" cy="1147250"/>
          </a:xfrm>
        </p:grpSpPr>
        <p:sp>
          <p:nvSpPr>
            <p:cNvPr id="923" name="Google Shape;923;p49"/>
            <p:cNvSpPr/>
            <p:nvPr/>
          </p:nvSpPr>
          <p:spPr>
            <a:xfrm>
              <a:off x="4495275" y="3939950"/>
              <a:ext cx="952400" cy="1083775"/>
            </a:xfrm>
            <a:custGeom>
              <a:avLst/>
              <a:gdLst/>
              <a:ahLst/>
              <a:cxnLst/>
              <a:rect l="l" t="t" r="r" b="b"/>
              <a:pathLst>
                <a:path w="38096" h="43351" extrusionOk="0">
                  <a:moveTo>
                    <a:pt x="31125" y="1"/>
                  </a:moveTo>
                  <a:cubicBezTo>
                    <a:pt x="29145" y="1"/>
                    <a:pt x="27155" y="895"/>
                    <a:pt x="25782" y="2595"/>
                  </a:cubicBezTo>
                  <a:lnTo>
                    <a:pt x="1692" y="32454"/>
                  </a:lnTo>
                  <a:cubicBezTo>
                    <a:pt x="498" y="33906"/>
                    <a:pt x="1" y="35716"/>
                    <a:pt x="180" y="37427"/>
                  </a:cubicBezTo>
                  <a:cubicBezTo>
                    <a:pt x="219" y="38123"/>
                    <a:pt x="398" y="38799"/>
                    <a:pt x="677" y="39436"/>
                  </a:cubicBezTo>
                  <a:cubicBezTo>
                    <a:pt x="1075" y="40391"/>
                    <a:pt x="1692" y="41266"/>
                    <a:pt x="2547" y="41922"/>
                  </a:cubicBezTo>
                  <a:cubicBezTo>
                    <a:pt x="3164" y="42460"/>
                    <a:pt x="3880" y="42818"/>
                    <a:pt x="4636" y="43056"/>
                  </a:cubicBezTo>
                  <a:cubicBezTo>
                    <a:pt x="5267" y="43254"/>
                    <a:pt x="5924" y="43351"/>
                    <a:pt x="6584" y="43351"/>
                  </a:cubicBezTo>
                  <a:cubicBezTo>
                    <a:pt x="8584" y="43351"/>
                    <a:pt x="10605" y="42459"/>
                    <a:pt x="11996" y="40769"/>
                  </a:cubicBezTo>
                  <a:lnTo>
                    <a:pt x="36106" y="10949"/>
                  </a:lnTo>
                  <a:cubicBezTo>
                    <a:pt x="37916" y="8662"/>
                    <a:pt x="38095" y="5598"/>
                    <a:pt x="36782" y="3251"/>
                  </a:cubicBezTo>
                  <a:cubicBezTo>
                    <a:pt x="36384" y="2595"/>
                    <a:pt x="35887" y="1978"/>
                    <a:pt x="35231" y="1441"/>
                  </a:cubicBezTo>
                  <a:cubicBezTo>
                    <a:pt x="34395" y="745"/>
                    <a:pt x="33420" y="327"/>
                    <a:pt x="32406" y="128"/>
                  </a:cubicBezTo>
                  <a:cubicBezTo>
                    <a:pt x="31984" y="43"/>
                    <a:pt x="31555" y="1"/>
                    <a:pt x="3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9"/>
            <p:cNvSpPr/>
            <p:nvPr/>
          </p:nvSpPr>
          <p:spPr>
            <a:xfrm>
              <a:off x="4512175" y="3942625"/>
              <a:ext cx="903175" cy="1073750"/>
            </a:xfrm>
            <a:custGeom>
              <a:avLst/>
              <a:gdLst/>
              <a:ahLst/>
              <a:cxnLst/>
              <a:rect l="l" t="t" r="r" b="b"/>
              <a:pathLst>
                <a:path w="36127" h="42950" extrusionOk="0">
                  <a:moveTo>
                    <a:pt x="31750" y="1"/>
                  </a:moveTo>
                  <a:lnTo>
                    <a:pt x="1" y="39329"/>
                  </a:lnTo>
                  <a:cubicBezTo>
                    <a:pt x="399" y="40284"/>
                    <a:pt x="1016" y="41159"/>
                    <a:pt x="1891" y="41815"/>
                  </a:cubicBezTo>
                  <a:cubicBezTo>
                    <a:pt x="2507" y="42353"/>
                    <a:pt x="3224" y="42711"/>
                    <a:pt x="3980" y="42949"/>
                  </a:cubicBezTo>
                  <a:lnTo>
                    <a:pt x="36126" y="3124"/>
                  </a:lnTo>
                  <a:cubicBezTo>
                    <a:pt x="35728" y="2468"/>
                    <a:pt x="35231" y="1831"/>
                    <a:pt x="34594" y="1314"/>
                  </a:cubicBezTo>
                  <a:cubicBezTo>
                    <a:pt x="33739" y="618"/>
                    <a:pt x="32764" y="200"/>
                    <a:pt x="3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9"/>
            <p:cNvSpPr/>
            <p:nvPr/>
          </p:nvSpPr>
          <p:spPr>
            <a:xfrm>
              <a:off x="4475375" y="4830350"/>
              <a:ext cx="250175" cy="256075"/>
            </a:xfrm>
            <a:custGeom>
              <a:avLst/>
              <a:gdLst/>
              <a:ahLst/>
              <a:cxnLst/>
              <a:rect l="l" t="t" r="r" b="b"/>
              <a:pathLst>
                <a:path w="10007" h="10243" extrusionOk="0">
                  <a:moveTo>
                    <a:pt x="976" y="0"/>
                  </a:moveTo>
                  <a:cubicBezTo>
                    <a:pt x="976" y="0"/>
                    <a:pt x="147" y="9708"/>
                    <a:pt x="15" y="10221"/>
                  </a:cubicBezTo>
                  <a:lnTo>
                    <a:pt x="15" y="10221"/>
                  </a:lnTo>
                  <a:lnTo>
                    <a:pt x="10007" y="7281"/>
                  </a:lnTo>
                  <a:lnTo>
                    <a:pt x="976" y="0"/>
                  </a:lnTo>
                  <a:close/>
                  <a:moveTo>
                    <a:pt x="15" y="10221"/>
                  </a:moveTo>
                  <a:lnTo>
                    <a:pt x="1" y="10225"/>
                  </a:lnTo>
                  <a:cubicBezTo>
                    <a:pt x="2" y="10237"/>
                    <a:pt x="4" y="10242"/>
                    <a:pt x="6" y="10242"/>
                  </a:cubicBezTo>
                  <a:cubicBezTo>
                    <a:pt x="9" y="10242"/>
                    <a:pt x="12" y="10235"/>
                    <a:pt x="15" y="10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9"/>
            <p:cNvSpPr/>
            <p:nvPr/>
          </p:nvSpPr>
          <p:spPr>
            <a:xfrm>
              <a:off x="4475375" y="4989000"/>
              <a:ext cx="95025" cy="97000"/>
            </a:xfrm>
            <a:custGeom>
              <a:avLst/>
              <a:gdLst/>
              <a:ahLst/>
              <a:cxnLst/>
              <a:rect l="l" t="t" r="r" b="b"/>
              <a:pathLst>
                <a:path w="3801" h="3880" extrusionOk="0">
                  <a:moveTo>
                    <a:pt x="399" y="0"/>
                  </a:moveTo>
                  <a:cubicBezTo>
                    <a:pt x="220" y="1950"/>
                    <a:pt x="61" y="3680"/>
                    <a:pt x="1" y="3879"/>
                  </a:cubicBezTo>
                  <a:lnTo>
                    <a:pt x="3800" y="2745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9"/>
            <p:cNvSpPr/>
            <p:nvPr/>
          </p:nvSpPr>
          <p:spPr>
            <a:xfrm>
              <a:off x="5127375" y="3939175"/>
              <a:ext cx="320300" cy="287950"/>
            </a:xfrm>
            <a:custGeom>
              <a:avLst/>
              <a:gdLst/>
              <a:ahLst/>
              <a:cxnLst/>
              <a:rect l="l" t="t" r="r" b="b"/>
              <a:pathLst>
                <a:path w="12812" h="11518" extrusionOk="0">
                  <a:moveTo>
                    <a:pt x="5846" y="0"/>
                  </a:moveTo>
                  <a:cubicBezTo>
                    <a:pt x="3845" y="0"/>
                    <a:pt x="1842" y="889"/>
                    <a:pt x="478" y="2566"/>
                  </a:cubicBezTo>
                  <a:lnTo>
                    <a:pt x="0" y="3163"/>
                  </a:lnTo>
                  <a:lnTo>
                    <a:pt x="10325" y="11518"/>
                  </a:lnTo>
                  <a:lnTo>
                    <a:pt x="10802" y="10921"/>
                  </a:lnTo>
                  <a:cubicBezTo>
                    <a:pt x="12632" y="8673"/>
                    <a:pt x="12811" y="5590"/>
                    <a:pt x="11478" y="3242"/>
                  </a:cubicBezTo>
                  <a:cubicBezTo>
                    <a:pt x="11080" y="2566"/>
                    <a:pt x="10583" y="1949"/>
                    <a:pt x="9927" y="1432"/>
                  </a:cubicBezTo>
                  <a:cubicBezTo>
                    <a:pt x="9091" y="756"/>
                    <a:pt x="8116" y="318"/>
                    <a:pt x="7102" y="119"/>
                  </a:cubicBezTo>
                  <a:cubicBezTo>
                    <a:pt x="6687" y="40"/>
                    <a:pt x="6267" y="0"/>
                    <a:pt x="5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9"/>
            <p:cNvSpPr/>
            <p:nvPr/>
          </p:nvSpPr>
          <p:spPr>
            <a:xfrm>
              <a:off x="5083600" y="3999875"/>
              <a:ext cx="317825" cy="263025"/>
            </a:xfrm>
            <a:custGeom>
              <a:avLst/>
              <a:gdLst/>
              <a:ahLst/>
              <a:cxnLst/>
              <a:rect l="l" t="t" r="r" b="b"/>
              <a:pathLst>
                <a:path w="12713" h="10521" extrusionOk="0">
                  <a:moveTo>
                    <a:pt x="1657" y="0"/>
                  </a:moveTo>
                  <a:cubicBezTo>
                    <a:pt x="1229" y="0"/>
                    <a:pt x="802" y="184"/>
                    <a:pt x="518" y="536"/>
                  </a:cubicBezTo>
                  <a:lnTo>
                    <a:pt x="498" y="575"/>
                  </a:lnTo>
                  <a:cubicBezTo>
                    <a:pt x="1" y="1192"/>
                    <a:pt x="80" y="2127"/>
                    <a:pt x="717" y="2624"/>
                  </a:cubicBezTo>
                  <a:lnTo>
                    <a:pt x="10126" y="10204"/>
                  </a:lnTo>
                  <a:cubicBezTo>
                    <a:pt x="10399" y="10417"/>
                    <a:pt x="10727" y="10520"/>
                    <a:pt x="11052" y="10520"/>
                  </a:cubicBezTo>
                  <a:cubicBezTo>
                    <a:pt x="11484" y="10520"/>
                    <a:pt x="11911" y="10337"/>
                    <a:pt x="12195" y="9985"/>
                  </a:cubicBezTo>
                  <a:lnTo>
                    <a:pt x="12215" y="9965"/>
                  </a:lnTo>
                  <a:cubicBezTo>
                    <a:pt x="12712" y="9348"/>
                    <a:pt x="12613" y="8393"/>
                    <a:pt x="11996" y="7896"/>
                  </a:cubicBezTo>
                  <a:lnTo>
                    <a:pt x="2567" y="317"/>
                  </a:lnTo>
                  <a:cubicBezTo>
                    <a:pt x="2302" y="104"/>
                    <a:pt x="1979" y="0"/>
                    <a:pt x="1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9"/>
            <p:cNvSpPr/>
            <p:nvPr/>
          </p:nvSpPr>
          <p:spPr>
            <a:xfrm>
              <a:off x="4999050" y="411002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51" y="1"/>
                  </a:moveTo>
                  <a:cubicBezTo>
                    <a:pt x="1222" y="1"/>
                    <a:pt x="800" y="194"/>
                    <a:pt x="518" y="566"/>
                  </a:cubicBezTo>
                  <a:lnTo>
                    <a:pt x="498" y="586"/>
                  </a:lnTo>
                  <a:cubicBezTo>
                    <a:pt x="1" y="1202"/>
                    <a:pt x="100" y="2157"/>
                    <a:pt x="717" y="2655"/>
                  </a:cubicBezTo>
                  <a:lnTo>
                    <a:pt x="10146" y="10234"/>
                  </a:lnTo>
                  <a:cubicBezTo>
                    <a:pt x="10411" y="10447"/>
                    <a:pt x="10734" y="10550"/>
                    <a:pt x="11056" y="10550"/>
                  </a:cubicBezTo>
                  <a:cubicBezTo>
                    <a:pt x="11484" y="10550"/>
                    <a:pt x="11911" y="10367"/>
                    <a:pt x="12195" y="10015"/>
                  </a:cubicBezTo>
                  <a:lnTo>
                    <a:pt x="12235" y="9995"/>
                  </a:lnTo>
                  <a:cubicBezTo>
                    <a:pt x="12732" y="9358"/>
                    <a:pt x="12633" y="8423"/>
                    <a:pt x="11996" y="7926"/>
                  </a:cubicBezTo>
                  <a:lnTo>
                    <a:pt x="2587" y="347"/>
                  </a:lnTo>
                  <a:cubicBezTo>
                    <a:pt x="2311" y="114"/>
                    <a:pt x="1979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9"/>
            <p:cNvSpPr/>
            <p:nvPr/>
          </p:nvSpPr>
          <p:spPr>
            <a:xfrm>
              <a:off x="5046300" y="405677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76" y="0"/>
                  </a:moveTo>
                  <a:cubicBezTo>
                    <a:pt x="1244" y="0"/>
                    <a:pt x="815" y="198"/>
                    <a:pt x="518" y="587"/>
                  </a:cubicBezTo>
                  <a:lnTo>
                    <a:pt x="498" y="607"/>
                  </a:lnTo>
                  <a:cubicBezTo>
                    <a:pt x="1" y="1224"/>
                    <a:pt x="100" y="2179"/>
                    <a:pt x="717" y="2676"/>
                  </a:cubicBezTo>
                  <a:lnTo>
                    <a:pt x="10146" y="10235"/>
                  </a:lnTo>
                  <a:cubicBezTo>
                    <a:pt x="10409" y="10447"/>
                    <a:pt x="10729" y="10550"/>
                    <a:pt x="11048" y="10550"/>
                  </a:cubicBezTo>
                  <a:cubicBezTo>
                    <a:pt x="11479" y="10550"/>
                    <a:pt x="11909" y="10362"/>
                    <a:pt x="12195" y="9996"/>
                  </a:cubicBezTo>
                  <a:lnTo>
                    <a:pt x="12235" y="9977"/>
                  </a:lnTo>
                  <a:cubicBezTo>
                    <a:pt x="12732" y="9360"/>
                    <a:pt x="12633" y="8405"/>
                    <a:pt x="11996" y="7908"/>
                  </a:cubicBezTo>
                  <a:lnTo>
                    <a:pt x="2587" y="329"/>
                  </a:lnTo>
                  <a:cubicBezTo>
                    <a:pt x="2316" y="109"/>
                    <a:pt x="1995" y="0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9"/>
            <p:cNvSpPr/>
            <p:nvPr/>
          </p:nvSpPr>
          <p:spPr>
            <a:xfrm>
              <a:off x="5342700" y="3993350"/>
              <a:ext cx="14450" cy="13950"/>
            </a:xfrm>
            <a:custGeom>
              <a:avLst/>
              <a:gdLst/>
              <a:ahLst/>
              <a:cxnLst/>
              <a:rect l="l" t="t" r="r" b="b"/>
              <a:pathLst>
                <a:path w="578" h="558" fill="none" extrusionOk="0">
                  <a:moveTo>
                    <a:pt x="1" y="1"/>
                  </a:moveTo>
                  <a:cubicBezTo>
                    <a:pt x="200" y="180"/>
                    <a:pt x="399" y="359"/>
                    <a:pt x="578" y="558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9"/>
            <p:cNvSpPr/>
            <p:nvPr/>
          </p:nvSpPr>
          <p:spPr>
            <a:xfrm>
              <a:off x="5226325" y="3970475"/>
              <a:ext cx="88550" cy="30375"/>
            </a:xfrm>
            <a:custGeom>
              <a:avLst/>
              <a:gdLst/>
              <a:ahLst/>
              <a:cxnLst/>
              <a:rect l="l" t="t" r="r" b="b"/>
              <a:pathLst>
                <a:path w="3542" h="1215" fill="none" extrusionOk="0">
                  <a:moveTo>
                    <a:pt x="1" y="1214"/>
                  </a:moveTo>
                  <a:cubicBezTo>
                    <a:pt x="976" y="478"/>
                    <a:pt x="2308" y="1"/>
                    <a:pt x="3542" y="339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9"/>
            <p:cNvSpPr/>
            <p:nvPr/>
          </p:nvSpPr>
          <p:spPr>
            <a:xfrm>
              <a:off x="5039850" y="4343975"/>
              <a:ext cx="39300" cy="35825"/>
            </a:xfrm>
            <a:custGeom>
              <a:avLst/>
              <a:gdLst/>
              <a:ahLst/>
              <a:cxnLst/>
              <a:rect l="l" t="t" r="r" b="b"/>
              <a:pathLst>
                <a:path w="1572" h="1433" fill="none" extrusionOk="0">
                  <a:moveTo>
                    <a:pt x="219" y="0"/>
                  </a:moveTo>
                  <a:cubicBezTo>
                    <a:pt x="0" y="796"/>
                    <a:pt x="856" y="1433"/>
                    <a:pt x="1572" y="1075"/>
                  </a:cubicBezTo>
                </a:path>
              </a:pathLst>
            </a:custGeom>
            <a:solidFill>
              <a:schemeClr val="lt2"/>
            </a:solidFill>
            <a:ln w="17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9"/>
            <p:cNvSpPr/>
            <p:nvPr/>
          </p:nvSpPr>
          <p:spPr>
            <a:xfrm>
              <a:off x="5025425" y="4293250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47" y="0"/>
                  </a:moveTo>
                  <a:cubicBezTo>
                    <a:pt x="498" y="0"/>
                    <a:pt x="348" y="60"/>
                    <a:pt x="239" y="179"/>
                  </a:cubicBezTo>
                  <a:cubicBezTo>
                    <a:pt x="0" y="398"/>
                    <a:pt x="0" y="776"/>
                    <a:pt x="239" y="995"/>
                  </a:cubicBezTo>
                  <a:cubicBezTo>
                    <a:pt x="348" y="1104"/>
                    <a:pt x="498" y="1159"/>
                    <a:pt x="647" y="1159"/>
                  </a:cubicBezTo>
                  <a:cubicBezTo>
                    <a:pt x="796" y="1159"/>
                    <a:pt x="945" y="1104"/>
                    <a:pt x="1055" y="995"/>
                  </a:cubicBezTo>
                  <a:cubicBezTo>
                    <a:pt x="1273" y="776"/>
                    <a:pt x="1273" y="398"/>
                    <a:pt x="1055" y="179"/>
                  </a:cubicBezTo>
                  <a:cubicBezTo>
                    <a:pt x="945" y="60"/>
                    <a:pt x="796" y="0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9"/>
            <p:cNvSpPr/>
            <p:nvPr/>
          </p:nvSpPr>
          <p:spPr>
            <a:xfrm>
              <a:off x="5099025" y="4342975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27" y="1"/>
                  </a:moveTo>
                  <a:cubicBezTo>
                    <a:pt x="478" y="1"/>
                    <a:pt x="329" y="60"/>
                    <a:pt x="219" y="180"/>
                  </a:cubicBezTo>
                  <a:cubicBezTo>
                    <a:pt x="0" y="398"/>
                    <a:pt x="0" y="776"/>
                    <a:pt x="219" y="995"/>
                  </a:cubicBezTo>
                  <a:cubicBezTo>
                    <a:pt x="329" y="1105"/>
                    <a:pt x="478" y="1159"/>
                    <a:pt x="627" y="1159"/>
                  </a:cubicBezTo>
                  <a:cubicBezTo>
                    <a:pt x="776" y="1159"/>
                    <a:pt x="925" y="1105"/>
                    <a:pt x="1035" y="995"/>
                  </a:cubicBezTo>
                  <a:cubicBezTo>
                    <a:pt x="1273" y="776"/>
                    <a:pt x="1273" y="398"/>
                    <a:pt x="1035" y="180"/>
                  </a:cubicBezTo>
                  <a:cubicBezTo>
                    <a:pt x="925" y="60"/>
                    <a:pt x="776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9"/>
            <p:cNvSpPr/>
            <p:nvPr/>
          </p:nvSpPr>
          <p:spPr>
            <a:xfrm>
              <a:off x="5090575" y="4388225"/>
              <a:ext cx="76100" cy="76125"/>
            </a:xfrm>
            <a:custGeom>
              <a:avLst/>
              <a:gdLst/>
              <a:ahLst/>
              <a:cxnLst/>
              <a:rect l="l" t="t" r="r" b="b"/>
              <a:pathLst>
                <a:path w="3044" h="3045" extrusionOk="0">
                  <a:moveTo>
                    <a:pt x="1532" y="1"/>
                  </a:moveTo>
                  <a:cubicBezTo>
                    <a:pt x="677" y="1"/>
                    <a:pt x="0" y="677"/>
                    <a:pt x="0" y="1513"/>
                  </a:cubicBezTo>
                  <a:cubicBezTo>
                    <a:pt x="0" y="2368"/>
                    <a:pt x="677" y="3044"/>
                    <a:pt x="1532" y="3044"/>
                  </a:cubicBezTo>
                  <a:cubicBezTo>
                    <a:pt x="2367" y="3044"/>
                    <a:pt x="3044" y="2368"/>
                    <a:pt x="3044" y="1513"/>
                  </a:cubicBezTo>
                  <a:cubicBezTo>
                    <a:pt x="3044" y="697"/>
                    <a:pt x="2367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9"/>
            <p:cNvSpPr/>
            <p:nvPr/>
          </p:nvSpPr>
          <p:spPr>
            <a:xfrm>
              <a:off x="4931425" y="4282800"/>
              <a:ext cx="76125" cy="75625"/>
            </a:xfrm>
            <a:custGeom>
              <a:avLst/>
              <a:gdLst/>
              <a:ahLst/>
              <a:cxnLst/>
              <a:rect l="l" t="t" r="r" b="b"/>
              <a:pathLst>
                <a:path w="3045" h="3025" extrusionOk="0">
                  <a:moveTo>
                    <a:pt x="1532" y="1"/>
                  </a:moveTo>
                  <a:cubicBezTo>
                    <a:pt x="677" y="1"/>
                    <a:pt x="1" y="657"/>
                    <a:pt x="1" y="1512"/>
                  </a:cubicBezTo>
                  <a:cubicBezTo>
                    <a:pt x="1" y="2348"/>
                    <a:pt x="677" y="3024"/>
                    <a:pt x="1532" y="3024"/>
                  </a:cubicBezTo>
                  <a:cubicBezTo>
                    <a:pt x="2368" y="3024"/>
                    <a:pt x="3044" y="2348"/>
                    <a:pt x="3044" y="1512"/>
                  </a:cubicBezTo>
                  <a:cubicBezTo>
                    <a:pt x="3044" y="697"/>
                    <a:pt x="2368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8" name="Google Shape;938;p49"/>
          <p:cNvSpPr/>
          <p:nvPr/>
        </p:nvSpPr>
        <p:spPr>
          <a:xfrm rot="-4214020">
            <a:off x="270757" y="2453876"/>
            <a:ext cx="215135" cy="18968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49"/>
          <p:cNvSpPr/>
          <p:nvPr/>
        </p:nvSpPr>
        <p:spPr>
          <a:xfrm rot="-4214001">
            <a:off x="237332" y="2041726"/>
            <a:ext cx="197580" cy="34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916;p49">
            <a:extLst>
              <a:ext uri="{FF2B5EF4-FFF2-40B4-BE49-F238E27FC236}">
                <a16:creationId xmlns:a16="http://schemas.microsoft.com/office/drawing/2014/main" id="{3BD08E5E-B892-B40E-8D60-FFDB88F99C48}"/>
              </a:ext>
            </a:extLst>
          </p:cNvPr>
          <p:cNvSpPr txBox="1">
            <a:spLocks/>
          </p:cNvSpPr>
          <p:nvPr/>
        </p:nvSpPr>
        <p:spPr>
          <a:xfrm>
            <a:off x="4572000" y="3893162"/>
            <a:ext cx="32859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" dirty="0"/>
              <a:t>-</a:t>
            </a:r>
            <a:r>
              <a:rPr lang="en" sz="2000" dirty="0"/>
              <a:t>Review and Comment on the Parental Engagement Policy</a:t>
            </a:r>
          </a:p>
          <a:p>
            <a:pPr marL="0" indent="0"/>
            <a:endParaRPr lang="en" sz="2000" dirty="0"/>
          </a:p>
          <a:p>
            <a:pPr marL="0" indent="0"/>
            <a:r>
              <a:rPr lang="en" sz="2000" dirty="0"/>
              <a:t>-Complete the Parental Involvement Survey</a:t>
            </a:r>
          </a:p>
          <a:p>
            <a:pPr marL="0" indent="0"/>
            <a:endParaRPr lang="en" dirty="0"/>
          </a:p>
          <a:p>
            <a:pPr marL="0" indent="0"/>
            <a:endParaRPr lang="en" dirty="0"/>
          </a:p>
          <a:p>
            <a:pPr marL="0" indent="0"/>
            <a:endParaRPr lang="e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0299C6-897D-93D4-292C-466A975E0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5"/>
    </mc:Choice>
    <mc:Fallback xmlns="">
      <p:transition spd="slow" advTm="5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Google Shape;869;p46"/>
          <p:cNvGrpSpPr/>
          <p:nvPr/>
        </p:nvGrpSpPr>
        <p:grpSpPr>
          <a:xfrm rot="-512821">
            <a:off x="3335360" y="770855"/>
            <a:ext cx="1298629" cy="1289079"/>
            <a:chOff x="5030925" y="3821825"/>
            <a:chExt cx="1128675" cy="1120375"/>
          </a:xfrm>
        </p:grpSpPr>
        <p:sp>
          <p:nvSpPr>
            <p:cNvPr id="870" name="Google Shape;870;p46"/>
            <p:cNvSpPr/>
            <p:nvPr/>
          </p:nvSpPr>
          <p:spPr>
            <a:xfrm>
              <a:off x="5030925" y="4281850"/>
              <a:ext cx="700875" cy="660350"/>
            </a:xfrm>
            <a:custGeom>
              <a:avLst/>
              <a:gdLst/>
              <a:ahLst/>
              <a:cxnLst/>
              <a:rect l="l" t="t" r="r" b="b"/>
              <a:pathLst>
                <a:path w="28035" h="26414" extrusionOk="0">
                  <a:moveTo>
                    <a:pt x="24999" y="0"/>
                  </a:moveTo>
                  <a:cubicBezTo>
                    <a:pt x="24999" y="0"/>
                    <a:pt x="1182" y="23350"/>
                    <a:pt x="414" y="24584"/>
                  </a:cubicBezTo>
                  <a:cubicBezTo>
                    <a:pt x="1" y="25264"/>
                    <a:pt x="581" y="26414"/>
                    <a:pt x="1646" y="26414"/>
                  </a:cubicBezTo>
                  <a:cubicBezTo>
                    <a:pt x="1783" y="26414"/>
                    <a:pt x="1929" y="26394"/>
                    <a:pt x="2082" y="26352"/>
                  </a:cubicBezTo>
                  <a:cubicBezTo>
                    <a:pt x="2849" y="26085"/>
                    <a:pt x="28034" y="3269"/>
                    <a:pt x="28034" y="3269"/>
                  </a:cubicBezTo>
                  <a:cubicBezTo>
                    <a:pt x="26133" y="2502"/>
                    <a:pt x="24999" y="0"/>
                    <a:pt x="24999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6"/>
            <p:cNvSpPr/>
            <p:nvPr/>
          </p:nvSpPr>
          <p:spPr>
            <a:xfrm>
              <a:off x="5655875" y="4131725"/>
              <a:ext cx="238525" cy="232700"/>
            </a:xfrm>
            <a:custGeom>
              <a:avLst/>
              <a:gdLst/>
              <a:ahLst/>
              <a:cxnLst/>
              <a:rect l="l" t="t" r="r" b="b"/>
              <a:pathLst>
                <a:path w="9541" h="9308" extrusionOk="0">
                  <a:moveTo>
                    <a:pt x="4837" y="1"/>
                  </a:moveTo>
                  <a:lnTo>
                    <a:pt x="1" y="6005"/>
                  </a:lnTo>
                  <a:cubicBezTo>
                    <a:pt x="1" y="6005"/>
                    <a:pt x="1135" y="8507"/>
                    <a:pt x="3036" y="9307"/>
                  </a:cubicBezTo>
                  <a:lnTo>
                    <a:pt x="9541" y="4504"/>
                  </a:lnTo>
                  <a:cubicBezTo>
                    <a:pt x="8874" y="4371"/>
                    <a:pt x="8307" y="4137"/>
                    <a:pt x="7839" y="3837"/>
                  </a:cubicBezTo>
                  <a:cubicBezTo>
                    <a:pt x="6472" y="2970"/>
                    <a:pt x="5171" y="1669"/>
                    <a:pt x="483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6"/>
            <p:cNvSpPr/>
            <p:nvPr/>
          </p:nvSpPr>
          <p:spPr>
            <a:xfrm>
              <a:off x="5770950" y="3920750"/>
              <a:ext cx="371975" cy="326075"/>
            </a:xfrm>
            <a:custGeom>
              <a:avLst/>
              <a:gdLst/>
              <a:ahLst/>
              <a:cxnLst/>
              <a:rect l="l" t="t" r="r" b="b"/>
              <a:pathLst>
                <a:path w="14879" h="13043" extrusionOk="0">
                  <a:moveTo>
                    <a:pt x="8207" y="0"/>
                  </a:moveTo>
                  <a:lnTo>
                    <a:pt x="8207" y="0"/>
                  </a:lnTo>
                  <a:cubicBezTo>
                    <a:pt x="5838" y="801"/>
                    <a:pt x="2903" y="1969"/>
                    <a:pt x="1335" y="4237"/>
                  </a:cubicBezTo>
                  <a:cubicBezTo>
                    <a:pt x="234" y="5805"/>
                    <a:pt x="1" y="7239"/>
                    <a:pt x="234" y="8473"/>
                  </a:cubicBezTo>
                  <a:cubicBezTo>
                    <a:pt x="568" y="10108"/>
                    <a:pt x="1869" y="11442"/>
                    <a:pt x="3236" y="12309"/>
                  </a:cubicBezTo>
                  <a:cubicBezTo>
                    <a:pt x="3704" y="12609"/>
                    <a:pt x="4271" y="12810"/>
                    <a:pt x="4904" y="12943"/>
                  </a:cubicBezTo>
                  <a:cubicBezTo>
                    <a:pt x="5253" y="13008"/>
                    <a:pt x="5622" y="13042"/>
                    <a:pt x="6006" y="13042"/>
                  </a:cubicBezTo>
                  <a:cubicBezTo>
                    <a:pt x="8596" y="13042"/>
                    <a:pt x="11848" y="11467"/>
                    <a:pt x="13911" y="6905"/>
                  </a:cubicBezTo>
                  <a:cubicBezTo>
                    <a:pt x="14411" y="5838"/>
                    <a:pt x="14711" y="4771"/>
                    <a:pt x="14878" y="3736"/>
                  </a:cubicBezTo>
                  <a:cubicBezTo>
                    <a:pt x="14816" y="3715"/>
                    <a:pt x="14759" y="3705"/>
                    <a:pt x="14704" y="3705"/>
                  </a:cubicBezTo>
                  <a:cubicBezTo>
                    <a:pt x="14292" y="3705"/>
                    <a:pt x="14066" y="4261"/>
                    <a:pt x="13412" y="4261"/>
                  </a:cubicBezTo>
                  <a:cubicBezTo>
                    <a:pt x="13228" y="4261"/>
                    <a:pt x="13009" y="4216"/>
                    <a:pt x="12743" y="4103"/>
                  </a:cubicBezTo>
                  <a:cubicBezTo>
                    <a:pt x="11409" y="3503"/>
                    <a:pt x="11676" y="2302"/>
                    <a:pt x="11009" y="1802"/>
                  </a:cubicBezTo>
                  <a:cubicBezTo>
                    <a:pt x="10837" y="1664"/>
                    <a:pt x="10661" y="1620"/>
                    <a:pt x="10476" y="1620"/>
                  </a:cubicBezTo>
                  <a:cubicBezTo>
                    <a:pt x="10138" y="1620"/>
                    <a:pt x="9774" y="1770"/>
                    <a:pt x="9362" y="1770"/>
                  </a:cubicBezTo>
                  <a:cubicBezTo>
                    <a:pt x="9127" y="1770"/>
                    <a:pt x="8877" y="1721"/>
                    <a:pt x="8607" y="1568"/>
                  </a:cubicBezTo>
                  <a:cubicBezTo>
                    <a:pt x="7706" y="968"/>
                    <a:pt x="8173" y="101"/>
                    <a:pt x="820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6"/>
            <p:cNvSpPr/>
            <p:nvPr/>
          </p:nvSpPr>
          <p:spPr>
            <a:xfrm>
              <a:off x="5964425" y="3821825"/>
              <a:ext cx="195175" cy="205450"/>
            </a:xfrm>
            <a:custGeom>
              <a:avLst/>
              <a:gdLst/>
              <a:ahLst/>
              <a:cxnLst/>
              <a:rect l="l" t="t" r="r" b="b"/>
              <a:pathLst>
                <a:path w="7807" h="8218" extrusionOk="0">
                  <a:moveTo>
                    <a:pt x="6027" y="1"/>
                  </a:moveTo>
                  <a:cubicBezTo>
                    <a:pt x="5300" y="1"/>
                    <a:pt x="4980" y="1649"/>
                    <a:pt x="4070" y="2590"/>
                  </a:cubicBezTo>
                  <a:cubicBezTo>
                    <a:pt x="3670" y="2990"/>
                    <a:pt x="2269" y="3324"/>
                    <a:pt x="534" y="3924"/>
                  </a:cubicBezTo>
                  <a:cubicBezTo>
                    <a:pt x="501" y="3991"/>
                    <a:pt x="1" y="4925"/>
                    <a:pt x="968" y="5459"/>
                  </a:cubicBezTo>
                  <a:cubicBezTo>
                    <a:pt x="1243" y="5623"/>
                    <a:pt x="1497" y="5675"/>
                    <a:pt x="1735" y="5675"/>
                  </a:cubicBezTo>
                  <a:cubicBezTo>
                    <a:pt x="2136" y="5675"/>
                    <a:pt x="2489" y="5529"/>
                    <a:pt x="2812" y="5529"/>
                  </a:cubicBezTo>
                  <a:cubicBezTo>
                    <a:pt x="2996" y="5529"/>
                    <a:pt x="3170" y="5576"/>
                    <a:pt x="3336" y="5725"/>
                  </a:cubicBezTo>
                  <a:cubicBezTo>
                    <a:pt x="3970" y="6259"/>
                    <a:pt x="3703" y="7460"/>
                    <a:pt x="5038" y="8060"/>
                  </a:cubicBezTo>
                  <a:cubicBezTo>
                    <a:pt x="5304" y="8173"/>
                    <a:pt x="5521" y="8218"/>
                    <a:pt x="5703" y="8218"/>
                  </a:cubicBezTo>
                  <a:cubicBezTo>
                    <a:pt x="6351" y="8218"/>
                    <a:pt x="6563" y="7662"/>
                    <a:pt x="6991" y="7662"/>
                  </a:cubicBezTo>
                  <a:cubicBezTo>
                    <a:pt x="7047" y="7662"/>
                    <a:pt x="7107" y="7672"/>
                    <a:pt x="7173" y="7693"/>
                  </a:cubicBezTo>
                  <a:cubicBezTo>
                    <a:pt x="7806" y="3724"/>
                    <a:pt x="6672" y="121"/>
                    <a:pt x="6172" y="21"/>
                  </a:cubicBezTo>
                  <a:cubicBezTo>
                    <a:pt x="6122" y="7"/>
                    <a:pt x="6074" y="1"/>
                    <a:pt x="602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4" name="Google Shape;874;p46"/>
          <p:cNvSpPr txBox="1">
            <a:spLocks noGrp="1"/>
          </p:cNvSpPr>
          <p:nvPr>
            <p:ph type="title"/>
          </p:nvPr>
        </p:nvSpPr>
        <p:spPr>
          <a:xfrm>
            <a:off x="4619291" y="1075587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Car Rider Information</a:t>
            </a:r>
            <a:endParaRPr dirty="0"/>
          </a:p>
        </p:txBody>
      </p:sp>
      <p:sp>
        <p:nvSpPr>
          <p:cNvPr id="875" name="Google Shape;875;p46"/>
          <p:cNvSpPr txBox="1">
            <a:spLocks noGrp="1"/>
          </p:cNvSpPr>
          <p:nvPr>
            <p:ph type="body" idx="1"/>
          </p:nvPr>
        </p:nvSpPr>
        <p:spPr>
          <a:xfrm>
            <a:off x="4299649" y="2415550"/>
            <a:ext cx="4549523" cy="2258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r>
              <a:rPr lang="en" sz="1600" dirty="0"/>
              <a:t>The car rider line begins at 6:55 each morning and ends at 7:30. Any stud</a:t>
            </a:r>
            <a:r>
              <a:rPr lang="en-US" sz="1600" dirty="0"/>
              <a:t>en</a:t>
            </a:r>
            <a:r>
              <a:rPr lang="en" sz="1600" dirty="0"/>
              <a:t>t arriving to school after 7:30 by car is considered tardy. Tardies are taken in the cafeteria. Please walk your child inside and sign them in. </a:t>
            </a:r>
            <a:br>
              <a:rPr lang="en" sz="1600" b="1" dirty="0"/>
            </a:b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Car rider students must be at school by 7:20 am to eat breakfast in the cafeteria. </a:t>
            </a:r>
            <a:endParaRPr sz="1600" dirty="0"/>
          </a:p>
        </p:txBody>
      </p:sp>
      <p:pic>
        <p:nvPicPr>
          <p:cNvPr id="876" name="Google Shape;876;p46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848" r="5848"/>
          <a:stretch/>
        </p:blipFill>
        <p:spPr>
          <a:xfrm flipH="1">
            <a:off x="651612" y="794775"/>
            <a:ext cx="3018050" cy="34177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7" name="Google Shape;877;p46"/>
          <p:cNvGrpSpPr/>
          <p:nvPr/>
        </p:nvGrpSpPr>
        <p:grpSpPr>
          <a:xfrm>
            <a:off x="511425" y="707300"/>
            <a:ext cx="3298425" cy="3682225"/>
            <a:chOff x="511425" y="859700"/>
            <a:chExt cx="3298425" cy="3682225"/>
          </a:xfrm>
        </p:grpSpPr>
        <p:sp>
          <p:nvSpPr>
            <p:cNvPr id="878" name="Google Shape;878;p46"/>
            <p:cNvSpPr/>
            <p:nvPr/>
          </p:nvSpPr>
          <p:spPr>
            <a:xfrm>
              <a:off x="511425" y="859700"/>
              <a:ext cx="3249712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6"/>
            <p:cNvSpPr/>
            <p:nvPr/>
          </p:nvSpPr>
          <p:spPr>
            <a:xfrm>
              <a:off x="596325" y="4295175"/>
              <a:ext cx="3195325" cy="228750"/>
            </a:xfrm>
            <a:custGeom>
              <a:avLst/>
              <a:gdLst/>
              <a:ahLst/>
              <a:cxnLst/>
              <a:rect l="l" t="t" r="r" b="b"/>
              <a:pathLst>
                <a:path w="119351" h="9150" extrusionOk="0">
                  <a:moveTo>
                    <a:pt x="113952" y="0"/>
                  </a:moveTo>
                  <a:cubicBezTo>
                    <a:pt x="111096" y="0"/>
                    <a:pt x="108469" y="479"/>
                    <a:pt x="108223" y="561"/>
                  </a:cubicBezTo>
                  <a:cubicBezTo>
                    <a:pt x="108120" y="607"/>
                    <a:pt x="108013" y="625"/>
                    <a:pt x="107916" y="625"/>
                  </a:cubicBezTo>
                  <a:cubicBezTo>
                    <a:pt x="107770" y="625"/>
                    <a:pt x="107647" y="584"/>
                    <a:pt x="107595" y="533"/>
                  </a:cubicBezTo>
                  <a:lnTo>
                    <a:pt x="107225" y="533"/>
                  </a:lnTo>
                  <a:cubicBezTo>
                    <a:pt x="102574" y="818"/>
                    <a:pt x="106711" y="618"/>
                    <a:pt x="98979" y="1046"/>
                  </a:cubicBezTo>
                  <a:cubicBezTo>
                    <a:pt x="98979" y="1003"/>
                    <a:pt x="98915" y="982"/>
                    <a:pt x="98808" y="982"/>
                  </a:cubicBezTo>
                  <a:cubicBezTo>
                    <a:pt x="98701" y="982"/>
                    <a:pt x="98551" y="1003"/>
                    <a:pt x="98380" y="1046"/>
                  </a:cubicBezTo>
                  <a:cubicBezTo>
                    <a:pt x="97467" y="1389"/>
                    <a:pt x="90847" y="2245"/>
                    <a:pt x="85882" y="2330"/>
                  </a:cubicBezTo>
                  <a:cubicBezTo>
                    <a:pt x="84427" y="2330"/>
                    <a:pt x="83257" y="2330"/>
                    <a:pt x="82687" y="2302"/>
                  </a:cubicBezTo>
                  <a:cubicBezTo>
                    <a:pt x="81509" y="2227"/>
                    <a:pt x="80806" y="2184"/>
                    <a:pt x="80074" y="2184"/>
                  </a:cubicBezTo>
                  <a:cubicBezTo>
                    <a:pt x="79405" y="2184"/>
                    <a:pt x="78711" y="2220"/>
                    <a:pt x="77608" y="2302"/>
                  </a:cubicBezTo>
                  <a:cubicBezTo>
                    <a:pt x="77106" y="2341"/>
                    <a:pt x="76440" y="2357"/>
                    <a:pt x="75661" y="2357"/>
                  </a:cubicBezTo>
                  <a:cubicBezTo>
                    <a:pt x="74185" y="2357"/>
                    <a:pt x="72304" y="2301"/>
                    <a:pt x="70361" y="2245"/>
                  </a:cubicBezTo>
                  <a:cubicBezTo>
                    <a:pt x="62682" y="1974"/>
                    <a:pt x="57925" y="1877"/>
                    <a:pt x="54645" y="1877"/>
                  </a:cubicBezTo>
                  <a:cubicBezTo>
                    <a:pt x="46433" y="1877"/>
                    <a:pt x="47479" y="2483"/>
                    <a:pt x="35116" y="2483"/>
                  </a:cubicBezTo>
                  <a:cubicBezTo>
                    <a:pt x="34197" y="2483"/>
                    <a:pt x="33204" y="2480"/>
                    <a:pt x="32128" y="2473"/>
                  </a:cubicBezTo>
                  <a:cubicBezTo>
                    <a:pt x="29189" y="2444"/>
                    <a:pt x="27192" y="2444"/>
                    <a:pt x="27078" y="2330"/>
                  </a:cubicBezTo>
                  <a:cubicBezTo>
                    <a:pt x="27058" y="2306"/>
                    <a:pt x="27026" y="2296"/>
                    <a:pt x="26986" y="2296"/>
                  </a:cubicBezTo>
                  <a:cubicBezTo>
                    <a:pt x="26772" y="2296"/>
                    <a:pt x="26311" y="2583"/>
                    <a:pt x="26046" y="2583"/>
                  </a:cubicBezTo>
                  <a:cubicBezTo>
                    <a:pt x="26004" y="2583"/>
                    <a:pt x="25967" y="2575"/>
                    <a:pt x="25936" y="2558"/>
                  </a:cubicBezTo>
                  <a:cubicBezTo>
                    <a:pt x="23323" y="2665"/>
                    <a:pt x="22405" y="2846"/>
                    <a:pt x="20619" y="2846"/>
                  </a:cubicBezTo>
                  <a:cubicBezTo>
                    <a:pt x="20494" y="2846"/>
                    <a:pt x="20364" y="2846"/>
                    <a:pt x="20230" y="2844"/>
                  </a:cubicBezTo>
                  <a:cubicBezTo>
                    <a:pt x="17828" y="2767"/>
                    <a:pt x="14716" y="2370"/>
                    <a:pt x="12145" y="2370"/>
                  </a:cubicBezTo>
                  <a:cubicBezTo>
                    <a:pt x="11845" y="2370"/>
                    <a:pt x="11553" y="2375"/>
                    <a:pt x="11271" y="2387"/>
                  </a:cubicBezTo>
                  <a:cubicBezTo>
                    <a:pt x="10075" y="2434"/>
                    <a:pt x="7762" y="2616"/>
                    <a:pt x="6627" y="2616"/>
                  </a:cubicBezTo>
                  <a:cubicBezTo>
                    <a:pt x="6381" y="2616"/>
                    <a:pt x="6190" y="2607"/>
                    <a:pt x="6078" y="2587"/>
                  </a:cubicBezTo>
                  <a:cubicBezTo>
                    <a:pt x="5818" y="2553"/>
                    <a:pt x="5604" y="2535"/>
                    <a:pt x="5426" y="2535"/>
                  </a:cubicBezTo>
                  <a:cubicBezTo>
                    <a:pt x="4235" y="2535"/>
                    <a:pt x="4594" y="3336"/>
                    <a:pt x="2882" y="5668"/>
                  </a:cubicBezTo>
                  <a:cubicBezTo>
                    <a:pt x="1798" y="7152"/>
                    <a:pt x="1" y="8293"/>
                    <a:pt x="3710" y="8750"/>
                  </a:cubicBezTo>
                  <a:cubicBezTo>
                    <a:pt x="4223" y="8815"/>
                    <a:pt x="4783" y="8841"/>
                    <a:pt x="5365" y="8841"/>
                  </a:cubicBezTo>
                  <a:cubicBezTo>
                    <a:pt x="6819" y="8841"/>
                    <a:pt x="8405" y="8681"/>
                    <a:pt x="9730" y="8579"/>
                  </a:cubicBezTo>
                  <a:cubicBezTo>
                    <a:pt x="10814" y="8487"/>
                    <a:pt x="11760" y="8451"/>
                    <a:pt x="12625" y="8451"/>
                  </a:cubicBezTo>
                  <a:cubicBezTo>
                    <a:pt x="16084" y="8451"/>
                    <a:pt x="18238" y="9035"/>
                    <a:pt x="22712" y="9035"/>
                  </a:cubicBezTo>
                  <a:cubicBezTo>
                    <a:pt x="23112" y="9035"/>
                    <a:pt x="23853" y="9035"/>
                    <a:pt x="24253" y="9149"/>
                  </a:cubicBezTo>
                  <a:cubicBezTo>
                    <a:pt x="30292" y="8634"/>
                    <a:pt x="38221" y="8446"/>
                    <a:pt x="42621" y="8446"/>
                  </a:cubicBezTo>
                  <a:cubicBezTo>
                    <a:pt x="44313" y="8446"/>
                    <a:pt x="45483" y="8474"/>
                    <a:pt x="45823" y="8522"/>
                  </a:cubicBezTo>
                  <a:cubicBezTo>
                    <a:pt x="46957" y="8105"/>
                    <a:pt x="50155" y="7978"/>
                    <a:pt x="53777" y="7978"/>
                  </a:cubicBezTo>
                  <a:cubicBezTo>
                    <a:pt x="59549" y="7978"/>
                    <a:pt x="66401" y="8302"/>
                    <a:pt x="67695" y="8302"/>
                  </a:cubicBezTo>
                  <a:cubicBezTo>
                    <a:pt x="67816" y="8302"/>
                    <a:pt x="67889" y="8300"/>
                    <a:pt x="67907" y="8293"/>
                  </a:cubicBezTo>
                  <a:cubicBezTo>
                    <a:pt x="68168" y="8232"/>
                    <a:pt x="68708" y="8206"/>
                    <a:pt x="69348" y="8206"/>
                  </a:cubicBezTo>
                  <a:cubicBezTo>
                    <a:pt x="70805" y="8206"/>
                    <a:pt x="72780" y="8343"/>
                    <a:pt x="73157" y="8522"/>
                  </a:cubicBezTo>
                  <a:cubicBezTo>
                    <a:pt x="73557" y="8717"/>
                    <a:pt x="74044" y="8777"/>
                    <a:pt x="74540" y="8777"/>
                  </a:cubicBezTo>
                  <a:cubicBezTo>
                    <a:pt x="75320" y="8777"/>
                    <a:pt x="76124" y="8629"/>
                    <a:pt x="76657" y="8629"/>
                  </a:cubicBezTo>
                  <a:cubicBezTo>
                    <a:pt x="76873" y="8629"/>
                    <a:pt x="77044" y="8653"/>
                    <a:pt x="77152" y="8721"/>
                  </a:cubicBezTo>
                  <a:cubicBezTo>
                    <a:pt x="81645" y="8450"/>
                    <a:pt x="81859" y="8415"/>
                    <a:pt x="82116" y="8415"/>
                  </a:cubicBezTo>
                  <a:cubicBezTo>
                    <a:pt x="82208" y="8415"/>
                    <a:pt x="82305" y="8419"/>
                    <a:pt x="82605" y="8419"/>
                  </a:cubicBezTo>
                  <a:cubicBezTo>
                    <a:pt x="83144" y="8419"/>
                    <a:pt x="84339" y="8404"/>
                    <a:pt x="87338" y="8322"/>
                  </a:cubicBezTo>
                  <a:cubicBezTo>
                    <a:pt x="87965" y="8322"/>
                    <a:pt x="88622" y="8293"/>
                    <a:pt x="89306" y="8265"/>
                  </a:cubicBezTo>
                  <a:cubicBezTo>
                    <a:pt x="90676" y="8179"/>
                    <a:pt x="92102" y="8094"/>
                    <a:pt x="93529" y="7979"/>
                  </a:cubicBezTo>
                  <a:cubicBezTo>
                    <a:pt x="98294" y="7580"/>
                    <a:pt x="97524" y="7609"/>
                    <a:pt x="103801" y="7123"/>
                  </a:cubicBezTo>
                  <a:cubicBezTo>
                    <a:pt x="105826" y="6952"/>
                    <a:pt x="107595" y="6296"/>
                    <a:pt x="111961" y="6296"/>
                  </a:cubicBezTo>
                  <a:cubicBezTo>
                    <a:pt x="112931" y="6296"/>
                    <a:pt x="113825" y="6347"/>
                    <a:pt x="114533" y="6347"/>
                  </a:cubicBezTo>
                  <a:cubicBezTo>
                    <a:pt x="114887" y="6347"/>
                    <a:pt x="115195" y="6334"/>
                    <a:pt x="115442" y="6296"/>
                  </a:cubicBezTo>
                  <a:cubicBezTo>
                    <a:pt x="115870" y="6239"/>
                    <a:pt x="116127" y="6125"/>
                    <a:pt x="116868" y="5041"/>
                  </a:cubicBezTo>
                  <a:cubicBezTo>
                    <a:pt x="117724" y="3842"/>
                    <a:pt x="119351" y="1588"/>
                    <a:pt x="119151" y="846"/>
                  </a:cubicBezTo>
                  <a:cubicBezTo>
                    <a:pt x="119094" y="675"/>
                    <a:pt x="117496" y="304"/>
                    <a:pt x="117296" y="276"/>
                  </a:cubicBezTo>
                  <a:cubicBezTo>
                    <a:pt x="116233" y="74"/>
                    <a:pt x="115075" y="0"/>
                    <a:pt x="113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6"/>
            <p:cNvSpPr/>
            <p:nvPr/>
          </p:nvSpPr>
          <p:spPr>
            <a:xfrm rot="5400000">
              <a:off x="1924073" y="2555727"/>
              <a:ext cx="3581804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6"/>
            <p:cNvSpPr/>
            <p:nvPr/>
          </p:nvSpPr>
          <p:spPr>
            <a:xfrm rot="-5400000">
              <a:off x="-1221171" y="2607829"/>
              <a:ext cx="3666692" cy="201500"/>
            </a:xfrm>
            <a:custGeom>
              <a:avLst/>
              <a:gdLst/>
              <a:ahLst/>
              <a:cxnLst/>
              <a:rect l="l" t="t" r="r" b="b"/>
              <a:pathLst>
                <a:path w="135728" h="8060" extrusionOk="0">
                  <a:moveTo>
                    <a:pt x="90622" y="0"/>
                  </a:moveTo>
                  <a:cubicBezTo>
                    <a:pt x="89853" y="0"/>
                    <a:pt x="89036" y="43"/>
                    <a:pt x="87765" y="122"/>
                  </a:cubicBezTo>
                  <a:cubicBezTo>
                    <a:pt x="86877" y="181"/>
                    <a:pt x="85558" y="200"/>
                    <a:pt x="84011" y="200"/>
                  </a:cubicBezTo>
                  <a:cubicBezTo>
                    <a:pt x="81280" y="200"/>
                    <a:pt x="77841" y="141"/>
                    <a:pt x="74824" y="141"/>
                  </a:cubicBezTo>
                  <a:cubicBezTo>
                    <a:pt x="72963" y="141"/>
                    <a:pt x="71263" y="164"/>
                    <a:pt x="69990" y="236"/>
                  </a:cubicBezTo>
                  <a:cubicBezTo>
                    <a:pt x="69680" y="253"/>
                    <a:pt x="69446" y="260"/>
                    <a:pt x="69266" y="260"/>
                  </a:cubicBezTo>
                  <a:cubicBezTo>
                    <a:pt x="68299" y="260"/>
                    <a:pt x="68904" y="59"/>
                    <a:pt x="67849" y="59"/>
                  </a:cubicBezTo>
                  <a:cubicBezTo>
                    <a:pt x="67743" y="59"/>
                    <a:pt x="67621" y="61"/>
                    <a:pt x="67479" y="65"/>
                  </a:cubicBezTo>
                  <a:cubicBezTo>
                    <a:pt x="55923" y="179"/>
                    <a:pt x="35123" y="636"/>
                    <a:pt x="34952" y="636"/>
                  </a:cubicBezTo>
                  <a:cubicBezTo>
                    <a:pt x="33546" y="659"/>
                    <a:pt x="32340" y="673"/>
                    <a:pt x="31400" y="673"/>
                  </a:cubicBezTo>
                  <a:cubicBezTo>
                    <a:pt x="30070" y="673"/>
                    <a:pt x="29272" y="645"/>
                    <a:pt x="29189" y="579"/>
                  </a:cubicBezTo>
                  <a:cubicBezTo>
                    <a:pt x="29169" y="555"/>
                    <a:pt x="29135" y="545"/>
                    <a:pt x="29091" y="545"/>
                  </a:cubicBezTo>
                  <a:cubicBezTo>
                    <a:pt x="28857" y="545"/>
                    <a:pt x="28327" y="831"/>
                    <a:pt x="28028" y="831"/>
                  </a:cubicBezTo>
                  <a:cubicBezTo>
                    <a:pt x="27980" y="831"/>
                    <a:pt x="27938" y="824"/>
                    <a:pt x="27905" y="807"/>
                  </a:cubicBezTo>
                  <a:cubicBezTo>
                    <a:pt x="11841" y="1492"/>
                    <a:pt x="12155" y="1492"/>
                    <a:pt x="9073" y="1606"/>
                  </a:cubicBezTo>
                  <a:cubicBezTo>
                    <a:pt x="7383" y="1670"/>
                    <a:pt x="6029" y="1702"/>
                    <a:pt x="5278" y="1702"/>
                  </a:cubicBezTo>
                  <a:cubicBezTo>
                    <a:pt x="5027" y="1702"/>
                    <a:pt x="4843" y="1699"/>
                    <a:pt x="4736" y="1691"/>
                  </a:cubicBezTo>
                  <a:cubicBezTo>
                    <a:pt x="4452" y="1668"/>
                    <a:pt x="4211" y="1655"/>
                    <a:pt x="4003" y="1655"/>
                  </a:cubicBezTo>
                  <a:cubicBezTo>
                    <a:pt x="3461" y="1655"/>
                    <a:pt x="3142" y="1742"/>
                    <a:pt x="2853" y="1948"/>
                  </a:cubicBezTo>
                  <a:cubicBezTo>
                    <a:pt x="1741" y="2747"/>
                    <a:pt x="0" y="7797"/>
                    <a:pt x="1227" y="8054"/>
                  </a:cubicBezTo>
                  <a:cubicBezTo>
                    <a:pt x="1273" y="8058"/>
                    <a:pt x="1341" y="8060"/>
                    <a:pt x="1429" y="8060"/>
                  </a:cubicBezTo>
                  <a:cubicBezTo>
                    <a:pt x="2000" y="8060"/>
                    <a:pt x="3425" y="7985"/>
                    <a:pt x="5279" y="7911"/>
                  </a:cubicBezTo>
                  <a:cubicBezTo>
                    <a:pt x="6363" y="7883"/>
                    <a:pt x="7561" y="7797"/>
                    <a:pt x="8874" y="7712"/>
                  </a:cubicBezTo>
                  <a:cubicBezTo>
                    <a:pt x="10569" y="7648"/>
                    <a:pt x="17896" y="7254"/>
                    <a:pt x="22421" y="7254"/>
                  </a:cubicBezTo>
                  <a:cubicBezTo>
                    <a:pt x="23989" y="7254"/>
                    <a:pt x="25221" y="7301"/>
                    <a:pt x="25765" y="7426"/>
                  </a:cubicBezTo>
                  <a:cubicBezTo>
                    <a:pt x="27318" y="7357"/>
                    <a:pt x="39590" y="6534"/>
                    <a:pt x="46723" y="6534"/>
                  </a:cubicBezTo>
                  <a:cubicBezTo>
                    <a:pt x="48369" y="6534"/>
                    <a:pt x="49741" y="6578"/>
                    <a:pt x="50645" y="6684"/>
                  </a:cubicBezTo>
                  <a:cubicBezTo>
                    <a:pt x="51700" y="6401"/>
                    <a:pt x="56886" y="6281"/>
                    <a:pt x="62373" y="6281"/>
                  </a:cubicBezTo>
                  <a:cubicBezTo>
                    <a:pt x="62970" y="6281"/>
                    <a:pt x="63570" y="6282"/>
                    <a:pt x="64169" y="6285"/>
                  </a:cubicBezTo>
                  <a:cubicBezTo>
                    <a:pt x="68420" y="6325"/>
                    <a:pt x="72560" y="6378"/>
                    <a:pt x="74827" y="6378"/>
                  </a:cubicBezTo>
                  <a:cubicBezTo>
                    <a:pt x="75817" y="6378"/>
                    <a:pt x="76450" y="6368"/>
                    <a:pt x="76581" y="6342"/>
                  </a:cubicBezTo>
                  <a:cubicBezTo>
                    <a:pt x="77025" y="6228"/>
                    <a:pt x="78154" y="6176"/>
                    <a:pt x="79322" y="6176"/>
                  </a:cubicBezTo>
                  <a:cubicBezTo>
                    <a:pt x="80778" y="6176"/>
                    <a:pt x="82297" y="6257"/>
                    <a:pt x="82629" y="6399"/>
                  </a:cubicBezTo>
                  <a:cubicBezTo>
                    <a:pt x="83067" y="6564"/>
                    <a:pt x="83583" y="6617"/>
                    <a:pt x="84112" y="6617"/>
                  </a:cubicBezTo>
                  <a:cubicBezTo>
                    <a:pt x="85052" y="6617"/>
                    <a:pt x="86032" y="6450"/>
                    <a:pt x="86678" y="6450"/>
                  </a:cubicBezTo>
                  <a:cubicBezTo>
                    <a:pt x="86925" y="6450"/>
                    <a:pt x="87123" y="6475"/>
                    <a:pt x="87252" y="6542"/>
                  </a:cubicBezTo>
                  <a:cubicBezTo>
                    <a:pt x="89752" y="6409"/>
                    <a:pt x="90607" y="6285"/>
                    <a:pt x="94149" y="6285"/>
                  </a:cubicBezTo>
                  <a:cubicBezTo>
                    <a:pt x="97480" y="6285"/>
                    <a:pt x="103187" y="6395"/>
                    <a:pt x="114871" y="6713"/>
                  </a:cubicBezTo>
                  <a:cubicBezTo>
                    <a:pt x="116816" y="6767"/>
                    <a:pt x="118094" y="6783"/>
                    <a:pt x="119020" y="6783"/>
                  </a:cubicBezTo>
                  <a:cubicBezTo>
                    <a:pt x="120298" y="6783"/>
                    <a:pt x="120904" y="6753"/>
                    <a:pt x="121664" y="6753"/>
                  </a:cubicBezTo>
                  <a:cubicBezTo>
                    <a:pt x="122680" y="6753"/>
                    <a:pt x="123972" y="6806"/>
                    <a:pt x="127511" y="7055"/>
                  </a:cubicBezTo>
                  <a:cubicBezTo>
                    <a:pt x="128749" y="7137"/>
                    <a:pt x="129857" y="7206"/>
                    <a:pt x="130752" y="7206"/>
                  </a:cubicBezTo>
                  <a:cubicBezTo>
                    <a:pt x="131734" y="7206"/>
                    <a:pt x="132459" y="7123"/>
                    <a:pt x="132817" y="6884"/>
                  </a:cubicBezTo>
                  <a:cubicBezTo>
                    <a:pt x="134101" y="5943"/>
                    <a:pt x="135728" y="2091"/>
                    <a:pt x="135271" y="1121"/>
                  </a:cubicBezTo>
                  <a:cubicBezTo>
                    <a:pt x="135177" y="914"/>
                    <a:pt x="130495" y="831"/>
                    <a:pt x="127152" y="831"/>
                  </a:cubicBezTo>
                  <a:cubicBezTo>
                    <a:pt x="125418" y="831"/>
                    <a:pt x="124044" y="853"/>
                    <a:pt x="123858" y="892"/>
                  </a:cubicBezTo>
                  <a:cubicBezTo>
                    <a:pt x="123782" y="908"/>
                    <a:pt x="123703" y="915"/>
                    <a:pt x="123628" y="915"/>
                  </a:cubicBezTo>
                  <a:cubicBezTo>
                    <a:pt x="123421" y="915"/>
                    <a:pt x="123236" y="862"/>
                    <a:pt x="123174" y="778"/>
                  </a:cubicBezTo>
                  <a:cubicBezTo>
                    <a:pt x="123145" y="778"/>
                    <a:pt x="123002" y="778"/>
                    <a:pt x="122717" y="750"/>
                  </a:cubicBezTo>
                  <a:cubicBezTo>
                    <a:pt x="120748" y="607"/>
                    <a:pt x="113787" y="322"/>
                    <a:pt x="113473" y="265"/>
                  </a:cubicBezTo>
                  <a:cubicBezTo>
                    <a:pt x="113187" y="236"/>
                    <a:pt x="113073" y="236"/>
                    <a:pt x="113073" y="236"/>
                  </a:cubicBezTo>
                  <a:cubicBezTo>
                    <a:pt x="113073" y="167"/>
                    <a:pt x="112948" y="129"/>
                    <a:pt x="112766" y="129"/>
                  </a:cubicBezTo>
                  <a:cubicBezTo>
                    <a:pt x="112648" y="129"/>
                    <a:pt x="112506" y="145"/>
                    <a:pt x="112360" y="179"/>
                  </a:cubicBezTo>
                  <a:cubicBezTo>
                    <a:pt x="111532" y="350"/>
                    <a:pt x="107538" y="350"/>
                    <a:pt x="103429" y="350"/>
                  </a:cubicBezTo>
                  <a:cubicBezTo>
                    <a:pt x="99321" y="350"/>
                    <a:pt x="95098" y="265"/>
                    <a:pt x="93728" y="179"/>
                  </a:cubicBezTo>
                  <a:cubicBezTo>
                    <a:pt x="92337" y="57"/>
                    <a:pt x="91511" y="0"/>
                    <a:pt x="90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46"/>
          <p:cNvGrpSpPr/>
          <p:nvPr/>
        </p:nvGrpSpPr>
        <p:grpSpPr>
          <a:xfrm rot="3599956">
            <a:off x="2972528" y="1163478"/>
            <a:ext cx="419925" cy="222725"/>
            <a:chOff x="2951412" y="1320981"/>
            <a:chExt cx="419934" cy="222729"/>
          </a:xfrm>
        </p:grpSpPr>
        <p:sp>
          <p:nvSpPr>
            <p:cNvPr id="883" name="Google Shape;883;p46"/>
            <p:cNvSpPr/>
            <p:nvPr/>
          </p:nvSpPr>
          <p:spPr>
            <a:xfrm rot="-1677089">
              <a:off x="2986451" y="1372774"/>
              <a:ext cx="64322" cy="165517"/>
            </a:xfrm>
            <a:custGeom>
              <a:avLst/>
              <a:gdLst/>
              <a:ahLst/>
              <a:cxnLst/>
              <a:rect l="l" t="t" r="r" b="b"/>
              <a:pathLst>
                <a:path w="2573" h="6621" extrusionOk="0">
                  <a:moveTo>
                    <a:pt x="1078" y="0"/>
                  </a:moveTo>
                  <a:cubicBezTo>
                    <a:pt x="591" y="0"/>
                    <a:pt x="90" y="310"/>
                    <a:pt x="60" y="930"/>
                  </a:cubicBezTo>
                  <a:cubicBezTo>
                    <a:pt x="1" y="2618"/>
                    <a:pt x="150" y="4276"/>
                    <a:pt x="523" y="5919"/>
                  </a:cubicBezTo>
                  <a:cubicBezTo>
                    <a:pt x="637" y="6408"/>
                    <a:pt x="1003" y="6621"/>
                    <a:pt x="1385" y="6621"/>
                  </a:cubicBezTo>
                  <a:cubicBezTo>
                    <a:pt x="1960" y="6621"/>
                    <a:pt x="2573" y="6140"/>
                    <a:pt x="2420" y="5396"/>
                  </a:cubicBezTo>
                  <a:cubicBezTo>
                    <a:pt x="2077" y="3917"/>
                    <a:pt x="1972" y="2454"/>
                    <a:pt x="2017" y="930"/>
                  </a:cubicBezTo>
                  <a:cubicBezTo>
                    <a:pt x="2039" y="310"/>
                    <a:pt x="1565" y="0"/>
                    <a:pt x="10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6"/>
            <p:cNvSpPr/>
            <p:nvPr/>
          </p:nvSpPr>
          <p:spPr>
            <a:xfrm>
              <a:off x="3128925" y="1320981"/>
              <a:ext cx="49325" cy="202772"/>
            </a:xfrm>
            <a:custGeom>
              <a:avLst/>
              <a:gdLst/>
              <a:ahLst/>
              <a:cxnLst/>
              <a:rect l="l" t="t" r="r" b="b"/>
              <a:pathLst>
                <a:path w="1973" h="5456" extrusionOk="0">
                  <a:moveTo>
                    <a:pt x="987" y="0"/>
                  </a:moveTo>
                  <a:cubicBezTo>
                    <a:pt x="494" y="0"/>
                    <a:pt x="1" y="314"/>
                    <a:pt x="1" y="941"/>
                  </a:cubicBezTo>
                  <a:lnTo>
                    <a:pt x="1" y="4526"/>
                  </a:lnTo>
                  <a:cubicBezTo>
                    <a:pt x="1" y="5146"/>
                    <a:pt x="494" y="5456"/>
                    <a:pt x="987" y="5456"/>
                  </a:cubicBezTo>
                  <a:cubicBezTo>
                    <a:pt x="1479" y="5456"/>
                    <a:pt x="1972" y="5146"/>
                    <a:pt x="1972" y="4526"/>
                  </a:cubicBezTo>
                  <a:lnTo>
                    <a:pt x="1972" y="941"/>
                  </a:lnTo>
                  <a:cubicBezTo>
                    <a:pt x="1972" y="314"/>
                    <a:pt x="1479" y="0"/>
                    <a:pt x="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2324420">
              <a:off x="3263449" y="1376738"/>
              <a:ext cx="65826" cy="157602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>
            <a:off x="2688800" y="1888251"/>
            <a:ext cx="130588" cy="194506"/>
            <a:chOff x="2540775" y="2709726"/>
            <a:chExt cx="130588" cy="194506"/>
          </a:xfrm>
        </p:grpSpPr>
        <p:sp>
          <p:nvSpPr>
            <p:cNvPr id="887" name="Google Shape;887;p46"/>
            <p:cNvSpPr/>
            <p:nvPr/>
          </p:nvSpPr>
          <p:spPr>
            <a:xfrm rot="5538887">
              <a:off x="2550831" y="2785777"/>
              <a:ext cx="167583" cy="66768"/>
            </a:xfrm>
            <a:custGeom>
              <a:avLst/>
              <a:gdLst/>
              <a:ahLst/>
              <a:cxnLst/>
              <a:rect l="l" t="t" r="r" b="b"/>
              <a:pathLst>
                <a:path w="4237" h="1688" extrusionOk="0">
                  <a:moveTo>
                    <a:pt x="1373" y="0"/>
                  </a:moveTo>
                  <a:cubicBezTo>
                    <a:pt x="1108" y="0"/>
                    <a:pt x="840" y="20"/>
                    <a:pt x="568" y="59"/>
                  </a:cubicBezTo>
                  <a:cubicBezTo>
                    <a:pt x="195" y="118"/>
                    <a:pt x="1" y="567"/>
                    <a:pt x="90" y="865"/>
                  </a:cubicBezTo>
                  <a:cubicBezTo>
                    <a:pt x="179" y="1182"/>
                    <a:pt x="462" y="1327"/>
                    <a:pt x="764" y="1327"/>
                  </a:cubicBezTo>
                  <a:cubicBezTo>
                    <a:pt x="818" y="1327"/>
                    <a:pt x="873" y="1322"/>
                    <a:pt x="927" y="1313"/>
                  </a:cubicBezTo>
                  <a:cubicBezTo>
                    <a:pt x="1080" y="1292"/>
                    <a:pt x="1235" y="1282"/>
                    <a:pt x="1389" y="1282"/>
                  </a:cubicBezTo>
                  <a:cubicBezTo>
                    <a:pt x="1899" y="1282"/>
                    <a:pt x="2410" y="1394"/>
                    <a:pt x="2868" y="1612"/>
                  </a:cubicBezTo>
                  <a:cubicBezTo>
                    <a:pt x="2979" y="1664"/>
                    <a:pt x="3088" y="1687"/>
                    <a:pt x="3190" y="1687"/>
                  </a:cubicBezTo>
                  <a:cubicBezTo>
                    <a:pt x="3823" y="1687"/>
                    <a:pt x="4237" y="813"/>
                    <a:pt x="3556" y="492"/>
                  </a:cubicBezTo>
                  <a:cubicBezTo>
                    <a:pt x="2859" y="160"/>
                    <a:pt x="2129" y="0"/>
                    <a:pt x="1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538887">
              <a:off x="2497436" y="2756926"/>
              <a:ext cx="143778" cy="51334"/>
            </a:xfrm>
            <a:custGeom>
              <a:avLst/>
              <a:gdLst/>
              <a:ahLst/>
              <a:cxnLst/>
              <a:rect l="l" t="t" r="r" b="b"/>
              <a:pathLst>
                <a:path w="4931" h="1680" extrusionOk="0">
                  <a:moveTo>
                    <a:pt x="1953" y="0"/>
                  </a:moveTo>
                  <a:cubicBezTo>
                    <a:pt x="1579" y="0"/>
                    <a:pt x="1200" y="38"/>
                    <a:pt x="812" y="116"/>
                  </a:cubicBezTo>
                  <a:cubicBezTo>
                    <a:pt x="0" y="298"/>
                    <a:pt x="278" y="1386"/>
                    <a:pt x="1017" y="1386"/>
                  </a:cubicBezTo>
                  <a:cubicBezTo>
                    <a:pt x="1066" y="1386"/>
                    <a:pt x="1118" y="1381"/>
                    <a:pt x="1171" y="1371"/>
                  </a:cubicBezTo>
                  <a:cubicBezTo>
                    <a:pt x="1437" y="1321"/>
                    <a:pt x="1704" y="1296"/>
                    <a:pt x="1970" y="1296"/>
                  </a:cubicBezTo>
                  <a:cubicBezTo>
                    <a:pt x="2511" y="1296"/>
                    <a:pt x="3045" y="1399"/>
                    <a:pt x="3546" y="1610"/>
                  </a:cubicBezTo>
                  <a:cubicBezTo>
                    <a:pt x="3651" y="1658"/>
                    <a:pt x="3754" y="1679"/>
                    <a:pt x="3853" y="1679"/>
                  </a:cubicBezTo>
                  <a:cubicBezTo>
                    <a:pt x="4488" y="1679"/>
                    <a:pt x="4930" y="799"/>
                    <a:pt x="4233" y="489"/>
                  </a:cubicBezTo>
                  <a:cubicBezTo>
                    <a:pt x="3486" y="166"/>
                    <a:pt x="2732" y="0"/>
                    <a:pt x="1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>
            <a:off x="8749688" y="13718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B5C2DB-488D-3251-E991-A6FD7E7B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95"/>
    </mc:Choice>
    <mc:Fallback xmlns="">
      <p:transition spd="slow" advTm="3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6"/>
          <p:cNvSpPr txBox="1">
            <a:spLocks noGrp="1"/>
          </p:cNvSpPr>
          <p:nvPr>
            <p:ph type="title"/>
          </p:nvPr>
        </p:nvSpPr>
        <p:spPr>
          <a:xfrm>
            <a:off x="4619291" y="1075587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Bus Transportation</a:t>
            </a:r>
            <a:endParaRPr dirty="0"/>
          </a:p>
        </p:txBody>
      </p:sp>
      <p:sp>
        <p:nvSpPr>
          <p:cNvPr id="875" name="Google Shape;875;p46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4044250" cy="2166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r>
              <a:rPr lang="en-US" sz="2900" b="1" dirty="0"/>
              <a:t>Students may only ride one PPSD bus.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endParaRPr lang="en-US" sz="2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r>
              <a:rPr lang="en-US" sz="2900" b="1" dirty="0"/>
              <a:t>All transportation changes must be made in writing and approved by an administrator.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100"/>
              <a:buFont typeface="Arial"/>
              <a:buNone/>
            </a:pPr>
            <a:r>
              <a:rPr lang="en-US" b="1" dirty="0"/>
              <a:t> </a:t>
            </a:r>
            <a:br>
              <a:rPr lang="en" b="1" dirty="0"/>
            </a:br>
            <a:endParaRPr b="1" dirty="0"/>
          </a:p>
        </p:txBody>
      </p:sp>
      <p:pic>
        <p:nvPicPr>
          <p:cNvPr id="876" name="Google Shape;876;p46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945" r="6945"/>
          <a:stretch/>
        </p:blipFill>
        <p:spPr>
          <a:xfrm flipH="1">
            <a:off x="612174" y="819176"/>
            <a:ext cx="2987906" cy="341777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877" name="Google Shape;877;p46"/>
          <p:cNvGrpSpPr/>
          <p:nvPr/>
        </p:nvGrpSpPr>
        <p:grpSpPr>
          <a:xfrm>
            <a:off x="511425" y="707300"/>
            <a:ext cx="3298425" cy="3682225"/>
            <a:chOff x="511425" y="859700"/>
            <a:chExt cx="3298425" cy="3682225"/>
          </a:xfrm>
        </p:grpSpPr>
        <p:sp>
          <p:nvSpPr>
            <p:cNvPr id="878" name="Google Shape;878;p46"/>
            <p:cNvSpPr/>
            <p:nvPr/>
          </p:nvSpPr>
          <p:spPr>
            <a:xfrm>
              <a:off x="511425" y="859700"/>
              <a:ext cx="3249712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6"/>
            <p:cNvSpPr/>
            <p:nvPr/>
          </p:nvSpPr>
          <p:spPr>
            <a:xfrm>
              <a:off x="596325" y="4295175"/>
              <a:ext cx="3195325" cy="228750"/>
            </a:xfrm>
            <a:custGeom>
              <a:avLst/>
              <a:gdLst/>
              <a:ahLst/>
              <a:cxnLst/>
              <a:rect l="l" t="t" r="r" b="b"/>
              <a:pathLst>
                <a:path w="119351" h="9150" extrusionOk="0">
                  <a:moveTo>
                    <a:pt x="113952" y="0"/>
                  </a:moveTo>
                  <a:cubicBezTo>
                    <a:pt x="111096" y="0"/>
                    <a:pt x="108469" y="479"/>
                    <a:pt x="108223" y="561"/>
                  </a:cubicBezTo>
                  <a:cubicBezTo>
                    <a:pt x="108120" y="607"/>
                    <a:pt x="108013" y="625"/>
                    <a:pt x="107916" y="625"/>
                  </a:cubicBezTo>
                  <a:cubicBezTo>
                    <a:pt x="107770" y="625"/>
                    <a:pt x="107647" y="584"/>
                    <a:pt x="107595" y="533"/>
                  </a:cubicBezTo>
                  <a:lnTo>
                    <a:pt x="107225" y="533"/>
                  </a:lnTo>
                  <a:cubicBezTo>
                    <a:pt x="102574" y="818"/>
                    <a:pt x="106711" y="618"/>
                    <a:pt x="98979" y="1046"/>
                  </a:cubicBezTo>
                  <a:cubicBezTo>
                    <a:pt x="98979" y="1003"/>
                    <a:pt x="98915" y="982"/>
                    <a:pt x="98808" y="982"/>
                  </a:cubicBezTo>
                  <a:cubicBezTo>
                    <a:pt x="98701" y="982"/>
                    <a:pt x="98551" y="1003"/>
                    <a:pt x="98380" y="1046"/>
                  </a:cubicBezTo>
                  <a:cubicBezTo>
                    <a:pt x="97467" y="1389"/>
                    <a:pt x="90847" y="2245"/>
                    <a:pt x="85882" y="2330"/>
                  </a:cubicBezTo>
                  <a:cubicBezTo>
                    <a:pt x="84427" y="2330"/>
                    <a:pt x="83257" y="2330"/>
                    <a:pt x="82687" y="2302"/>
                  </a:cubicBezTo>
                  <a:cubicBezTo>
                    <a:pt x="81509" y="2227"/>
                    <a:pt x="80806" y="2184"/>
                    <a:pt x="80074" y="2184"/>
                  </a:cubicBezTo>
                  <a:cubicBezTo>
                    <a:pt x="79405" y="2184"/>
                    <a:pt x="78711" y="2220"/>
                    <a:pt x="77608" y="2302"/>
                  </a:cubicBezTo>
                  <a:cubicBezTo>
                    <a:pt x="77106" y="2341"/>
                    <a:pt x="76440" y="2357"/>
                    <a:pt x="75661" y="2357"/>
                  </a:cubicBezTo>
                  <a:cubicBezTo>
                    <a:pt x="74185" y="2357"/>
                    <a:pt x="72304" y="2301"/>
                    <a:pt x="70361" y="2245"/>
                  </a:cubicBezTo>
                  <a:cubicBezTo>
                    <a:pt x="62682" y="1974"/>
                    <a:pt x="57925" y="1877"/>
                    <a:pt x="54645" y="1877"/>
                  </a:cubicBezTo>
                  <a:cubicBezTo>
                    <a:pt x="46433" y="1877"/>
                    <a:pt x="47479" y="2483"/>
                    <a:pt x="35116" y="2483"/>
                  </a:cubicBezTo>
                  <a:cubicBezTo>
                    <a:pt x="34197" y="2483"/>
                    <a:pt x="33204" y="2480"/>
                    <a:pt x="32128" y="2473"/>
                  </a:cubicBezTo>
                  <a:cubicBezTo>
                    <a:pt x="29189" y="2444"/>
                    <a:pt x="27192" y="2444"/>
                    <a:pt x="27078" y="2330"/>
                  </a:cubicBezTo>
                  <a:cubicBezTo>
                    <a:pt x="27058" y="2306"/>
                    <a:pt x="27026" y="2296"/>
                    <a:pt x="26986" y="2296"/>
                  </a:cubicBezTo>
                  <a:cubicBezTo>
                    <a:pt x="26772" y="2296"/>
                    <a:pt x="26311" y="2583"/>
                    <a:pt x="26046" y="2583"/>
                  </a:cubicBezTo>
                  <a:cubicBezTo>
                    <a:pt x="26004" y="2583"/>
                    <a:pt x="25967" y="2575"/>
                    <a:pt x="25936" y="2558"/>
                  </a:cubicBezTo>
                  <a:cubicBezTo>
                    <a:pt x="23323" y="2665"/>
                    <a:pt x="22405" y="2846"/>
                    <a:pt x="20619" y="2846"/>
                  </a:cubicBezTo>
                  <a:cubicBezTo>
                    <a:pt x="20494" y="2846"/>
                    <a:pt x="20364" y="2846"/>
                    <a:pt x="20230" y="2844"/>
                  </a:cubicBezTo>
                  <a:cubicBezTo>
                    <a:pt x="17828" y="2767"/>
                    <a:pt x="14716" y="2370"/>
                    <a:pt x="12145" y="2370"/>
                  </a:cubicBezTo>
                  <a:cubicBezTo>
                    <a:pt x="11845" y="2370"/>
                    <a:pt x="11553" y="2375"/>
                    <a:pt x="11271" y="2387"/>
                  </a:cubicBezTo>
                  <a:cubicBezTo>
                    <a:pt x="10075" y="2434"/>
                    <a:pt x="7762" y="2616"/>
                    <a:pt x="6627" y="2616"/>
                  </a:cubicBezTo>
                  <a:cubicBezTo>
                    <a:pt x="6381" y="2616"/>
                    <a:pt x="6190" y="2607"/>
                    <a:pt x="6078" y="2587"/>
                  </a:cubicBezTo>
                  <a:cubicBezTo>
                    <a:pt x="5818" y="2553"/>
                    <a:pt x="5604" y="2535"/>
                    <a:pt x="5426" y="2535"/>
                  </a:cubicBezTo>
                  <a:cubicBezTo>
                    <a:pt x="4235" y="2535"/>
                    <a:pt x="4594" y="3336"/>
                    <a:pt x="2882" y="5668"/>
                  </a:cubicBezTo>
                  <a:cubicBezTo>
                    <a:pt x="1798" y="7152"/>
                    <a:pt x="1" y="8293"/>
                    <a:pt x="3710" y="8750"/>
                  </a:cubicBezTo>
                  <a:cubicBezTo>
                    <a:pt x="4223" y="8815"/>
                    <a:pt x="4783" y="8841"/>
                    <a:pt x="5365" y="8841"/>
                  </a:cubicBezTo>
                  <a:cubicBezTo>
                    <a:pt x="6819" y="8841"/>
                    <a:pt x="8405" y="8681"/>
                    <a:pt x="9730" y="8579"/>
                  </a:cubicBezTo>
                  <a:cubicBezTo>
                    <a:pt x="10814" y="8487"/>
                    <a:pt x="11760" y="8451"/>
                    <a:pt x="12625" y="8451"/>
                  </a:cubicBezTo>
                  <a:cubicBezTo>
                    <a:pt x="16084" y="8451"/>
                    <a:pt x="18238" y="9035"/>
                    <a:pt x="22712" y="9035"/>
                  </a:cubicBezTo>
                  <a:cubicBezTo>
                    <a:pt x="23112" y="9035"/>
                    <a:pt x="23853" y="9035"/>
                    <a:pt x="24253" y="9149"/>
                  </a:cubicBezTo>
                  <a:cubicBezTo>
                    <a:pt x="30292" y="8634"/>
                    <a:pt x="38221" y="8446"/>
                    <a:pt x="42621" y="8446"/>
                  </a:cubicBezTo>
                  <a:cubicBezTo>
                    <a:pt x="44313" y="8446"/>
                    <a:pt x="45483" y="8474"/>
                    <a:pt x="45823" y="8522"/>
                  </a:cubicBezTo>
                  <a:cubicBezTo>
                    <a:pt x="46957" y="8105"/>
                    <a:pt x="50155" y="7978"/>
                    <a:pt x="53777" y="7978"/>
                  </a:cubicBezTo>
                  <a:cubicBezTo>
                    <a:pt x="59549" y="7978"/>
                    <a:pt x="66401" y="8302"/>
                    <a:pt x="67695" y="8302"/>
                  </a:cubicBezTo>
                  <a:cubicBezTo>
                    <a:pt x="67816" y="8302"/>
                    <a:pt x="67889" y="8300"/>
                    <a:pt x="67907" y="8293"/>
                  </a:cubicBezTo>
                  <a:cubicBezTo>
                    <a:pt x="68168" y="8232"/>
                    <a:pt x="68708" y="8206"/>
                    <a:pt x="69348" y="8206"/>
                  </a:cubicBezTo>
                  <a:cubicBezTo>
                    <a:pt x="70805" y="8206"/>
                    <a:pt x="72780" y="8343"/>
                    <a:pt x="73157" y="8522"/>
                  </a:cubicBezTo>
                  <a:cubicBezTo>
                    <a:pt x="73557" y="8717"/>
                    <a:pt x="74044" y="8777"/>
                    <a:pt x="74540" y="8777"/>
                  </a:cubicBezTo>
                  <a:cubicBezTo>
                    <a:pt x="75320" y="8777"/>
                    <a:pt x="76124" y="8629"/>
                    <a:pt x="76657" y="8629"/>
                  </a:cubicBezTo>
                  <a:cubicBezTo>
                    <a:pt x="76873" y="8629"/>
                    <a:pt x="77044" y="8653"/>
                    <a:pt x="77152" y="8721"/>
                  </a:cubicBezTo>
                  <a:cubicBezTo>
                    <a:pt x="81645" y="8450"/>
                    <a:pt x="81859" y="8415"/>
                    <a:pt x="82116" y="8415"/>
                  </a:cubicBezTo>
                  <a:cubicBezTo>
                    <a:pt x="82208" y="8415"/>
                    <a:pt x="82305" y="8419"/>
                    <a:pt x="82605" y="8419"/>
                  </a:cubicBezTo>
                  <a:cubicBezTo>
                    <a:pt x="83144" y="8419"/>
                    <a:pt x="84339" y="8404"/>
                    <a:pt x="87338" y="8322"/>
                  </a:cubicBezTo>
                  <a:cubicBezTo>
                    <a:pt x="87965" y="8322"/>
                    <a:pt x="88622" y="8293"/>
                    <a:pt x="89306" y="8265"/>
                  </a:cubicBezTo>
                  <a:cubicBezTo>
                    <a:pt x="90676" y="8179"/>
                    <a:pt x="92102" y="8094"/>
                    <a:pt x="93529" y="7979"/>
                  </a:cubicBezTo>
                  <a:cubicBezTo>
                    <a:pt x="98294" y="7580"/>
                    <a:pt x="97524" y="7609"/>
                    <a:pt x="103801" y="7123"/>
                  </a:cubicBezTo>
                  <a:cubicBezTo>
                    <a:pt x="105826" y="6952"/>
                    <a:pt x="107595" y="6296"/>
                    <a:pt x="111961" y="6296"/>
                  </a:cubicBezTo>
                  <a:cubicBezTo>
                    <a:pt x="112931" y="6296"/>
                    <a:pt x="113825" y="6347"/>
                    <a:pt x="114533" y="6347"/>
                  </a:cubicBezTo>
                  <a:cubicBezTo>
                    <a:pt x="114887" y="6347"/>
                    <a:pt x="115195" y="6334"/>
                    <a:pt x="115442" y="6296"/>
                  </a:cubicBezTo>
                  <a:cubicBezTo>
                    <a:pt x="115870" y="6239"/>
                    <a:pt x="116127" y="6125"/>
                    <a:pt x="116868" y="5041"/>
                  </a:cubicBezTo>
                  <a:cubicBezTo>
                    <a:pt x="117724" y="3842"/>
                    <a:pt x="119351" y="1588"/>
                    <a:pt x="119151" y="846"/>
                  </a:cubicBezTo>
                  <a:cubicBezTo>
                    <a:pt x="119094" y="675"/>
                    <a:pt x="117496" y="304"/>
                    <a:pt x="117296" y="276"/>
                  </a:cubicBezTo>
                  <a:cubicBezTo>
                    <a:pt x="116233" y="74"/>
                    <a:pt x="115075" y="0"/>
                    <a:pt x="113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6"/>
            <p:cNvSpPr/>
            <p:nvPr/>
          </p:nvSpPr>
          <p:spPr>
            <a:xfrm rot="5400000">
              <a:off x="1924073" y="2555727"/>
              <a:ext cx="3581804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6"/>
            <p:cNvSpPr/>
            <p:nvPr/>
          </p:nvSpPr>
          <p:spPr>
            <a:xfrm rot="-5400000">
              <a:off x="-1221171" y="2607829"/>
              <a:ext cx="3666692" cy="201500"/>
            </a:xfrm>
            <a:custGeom>
              <a:avLst/>
              <a:gdLst/>
              <a:ahLst/>
              <a:cxnLst/>
              <a:rect l="l" t="t" r="r" b="b"/>
              <a:pathLst>
                <a:path w="135728" h="8060" extrusionOk="0">
                  <a:moveTo>
                    <a:pt x="90622" y="0"/>
                  </a:moveTo>
                  <a:cubicBezTo>
                    <a:pt x="89853" y="0"/>
                    <a:pt x="89036" y="43"/>
                    <a:pt x="87765" y="122"/>
                  </a:cubicBezTo>
                  <a:cubicBezTo>
                    <a:pt x="86877" y="181"/>
                    <a:pt x="85558" y="200"/>
                    <a:pt x="84011" y="200"/>
                  </a:cubicBezTo>
                  <a:cubicBezTo>
                    <a:pt x="81280" y="200"/>
                    <a:pt x="77841" y="141"/>
                    <a:pt x="74824" y="141"/>
                  </a:cubicBezTo>
                  <a:cubicBezTo>
                    <a:pt x="72963" y="141"/>
                    <a:pt x="71263" y="164"/>
                    <a:pt x="69990" y="236"/>
                  </a:cubicBezTo>
                  <a:cubicBezTo>
                    <a:pt x="69680" y="253"/>
                    <a:pt x="69446" y="260"/>
                    <a:pt x="69266" y="260"/>
                  </a:cubicBezTo>
                  <a:cubicBezTo>
                    <a:pt x="68299" y="260"/>
                    <a:pt x="68904" y="59"/>
                    <a:pt x="67849" y="59"/>
                  </a:cubicBezTo>
                  <a:cubicBezTo>
                    <a:pt x="67743" y="59"/>
                    <a:pt x="67621" y="61"/>
                    <a:pt x="67479" y="65"/>
                  </a:cubicBezTo>
                  <a:cubicBezTo>
                    <a:pt x="55923" y="179"/>
                    <a:pt x="35123" y="636"/>
                    <a:pt x="34952" y="636"/>
                  </a:cubicBezTo>
                  <a:cubicBezTo>
                    <a:pt x="33546" y="659"/>
                    <a:pt x="32340" y="673"/>
                    <a:pt x="31400" y="673"/>
                  </a:cubicBezTo>
                  <a:cubicBezTo>
                    <a:pt x="30070" y="673"/>
                    <a:pt x="29272" y="645"/>
                    <a:pt x="29189" y="579"/>
                  </a:cubicBezTo>
                  <a:cubicBezTo>
                    <a:pt x="29169" y="555"/>
                    <a:pt x="29135" y="545"/>
                    <a:pt x="29091" y="545"/>
                  </a:cubicBezTo>
                  <a:cubicBezTo>
                    <a:pt x="28857" y="545"/>
                    <a:pt x="28327" y="831"/>
                    <a:pt x="28028" y="831"/>
                  </a:cubicBezTo>
                  <a:cubicBezTo>
                    <a:pt x="27980" y="831"/>
                    <a:pt x="27938" y="824"/>
                    <a:pt x="27905" y="807"/>
                  </a:cubicBezTo>
                  <a:cubicBezTo>
                    <a:pt x="11841" y="1492"/>
                    <a:pt x="12155" y="1492"/>
                    <a:pt x="9073" y="1606"/>
                  </a:cubicBezTo>
                  <a:cubicBezTo>
                    <a:pt x="7383" y="1670"/>
                    <a:pt x="6029" y="1702"/>
                    <a:pt x="5278" y="1702"/>
                  </a:cubicBezTo>
                  <a:cubicBezTo>
                    <a:pt x="5027" y="1702"/>
                    <a:pt x="4843" y="1699"/>
                    <a:pt x="4736" y="1691"/>
                  </a:cubicBezTo>
                  <a:cubicBezTo>
                    <a:pt x="4452" y="1668"/>
                    <a:pt x="4211" y="1655"/>
                    <a:pt x="4003" y="1655"/>
                  </a:cubicBezTo>
                  <a:cubicBezTo>
                    <a:pt x="3461" y="1655"/>
                    <a:pt x="3142" y="1742"/>
                    <a:pt x="2853" y="1948"/>
                  </a:cubicBezTo>
                  <a:cubicBezTo>
                    <a:pt x="1741" y="2747"/>
                    <a:pt x="0" y="7797"/>
                    <a:pt x="1227" y="8054"/>
                  </a:cubicBezTo>
                  <a:cubicBezTo>
                    <a:pt x="1273" y="8058"/>
                    <a:pt x="1341" y="8060"/>
                    <a:pt x="1429" y="8060"/>
                  </a:cubicBezTo>
                  <a:cubicBezTo>
                    <a:pt x="2000" y="8060"/>
                    <a:pt x="3425" y="7985"/>
                    <a:pt x="5279" y="7911"/>
                  </a:cubicBezTo>
                  <a:cubicBezTo>
                    <a:pt x="6363" y="7883"/>
                    <a:pt x="7561" y="7797"/>
                    <a:pt x="8874" y="7712"/>
                  </a:cubicBezTo>
                  <a:cubicBezTo>
                    <a:pt x="10569" y="7648"/>
                    <a:pt x="17896" y="7254"/>
                    <a:pt x="22421" y="7254"/>
                  </a:cubicBezTo>
                  <a:cubicBezTo>
                    <a:pt x="23989" y="7254"/>
                    <a:pt x="25221" y="7301"/>
                    <a:pt x="25765" y="7426"/>
                  </a:cubicBezTo>
                  <a:cubicBezTo>
                    <a:pt x="27318" y="7357"/>
                    <a:pt x="39590" y="6534"/>
                    <a:pt x="46723" y="6534"/>
                  </a:cubicBezTo>
                  <a:cubicBezTo>
                    <a:pt x="48369" y="6534"/>
                    <a:pt x="49741" y="6578"/>
                    <a:pt x="50645" y="6684"/>
                  </a:cubicBezTo>
                  <a:cubicBezTo>
                    <a:pt x="51700" y="6401"/>
                    <a:pt x="56886" y="6281"/>
                    <a:pt x="62373" y="6281"/>
                  </a:cubicBezTo>
                  <a:cubicBezTo>
                    <a:pt x="62970" y="6281"/>
                    <a:pt x="63570" y="6282"/>
                    <a:pt x="64169" y="6285"/>
                  </a:cubicBezTo>
                  <a:cubicBezTo>
                    <a:pt x="68420" y="6325"/>
                    <a:pt x="72560" y="6378"/>
                    <a:pt x="74827" y="6378"/>
                  </a:cubicBezTo>
                  <a:cubicBezTo>
                    <a:pt x="75817" y="6378"/>
                    <a:pt x="76450" y="6368"/>
                    <a:pt x="76581" y="6342"/>
                  </a:cubicBezTo>
                  <a:cubicBezTo>
                    <a:pt x="77025" y="6228"/>
                    <a:pt x="78154" y="6176"/>
                    <a:pt x="79322" y="6176"/>
                  </a:cubicBezTo>
                  <a:cubicBezTo>
                    <a:pt x="80778" y="6176"/>
                    <a:pt x="82297" y="6257"/>
                    <a:pt x="82629" y="6399"/>
                  </a:cubicBezTo>
                  <a:cubicBezTo>
                    <a:pt x="83067" y="6564"/>
                    <a:pt x="83583" y="6617"/>
                    <a:pt x="84112" y="6617"/>
                  </a:cubicBezTo>
                  <a:cubicBezTo>
                    <a:pt x="85052" y="6617"/>
                    <a:pt x="86032" y="6450"/>
                    <a:pt x="86678" y="6450"/>
                  </a:cubicBezTo>
                  <a:cubicBezTo>
                    <a:pt x="86925" y="6450"/>
                    <a:pt x="87123" y="6475"/>
                    <a:pt x="87252" y="6542"/>
                  </a:cubicBezTo>
                  <a:cubicBezTo>
                    <a:pt x="89752" y="6409"/>
                    <a:pt x="90607" y="6285"/>
                    <a:pt x="94149" y="6285"/>
                  </a:cubicBezTo>
                  <a:cubicBezTo>
                    <a:pt x="97480" y="6285"/>
                    <a:pt x="103187" y="6395"/>
                    <a:pt x="114871" y="6713"/>
                  </a:cubicBezTo>
                  <a:cubicBezTo>
                    <a:pt x="116816" y="6767"/>
                    <a:pt x="118094" y="6783"/>
                    <a:pt x="119020" y="6783"/>
                  </a:cubicBezTo>
                  <a:cubicBezTo>
                    <a:pt x="120298" y="6783"/>
                    <a:pt x="120904" y="6753"/>
                    <a:pt x="121664" y="6753"/>
                  </a:cubicBezTo>
                  <a:cubicBezTo>
                    <a:pt x="122680" y="6753"/>
                    <a:pt x="123972" y="6806"/>
                    <a:pt x="127511" y="7055"/>
                  </a:cubicBezTo>
                  <a:cubicBezTo>
                    <a:pt x="128749" y="7137"/>
                    <a:pt x="129857" y="7206"/>
                    <a:pt x="130752" y="7206"/>
                  </a:cubicBezTo>
                  <a:cubicBezTo>
                    <a:pt x="131734" y="7206"/>
                    <a:pt x="132459" y="7123"/>
                    <a:pt x="132817" y="6884"/>
                  </a:cubicBezTo>
                  <a:cubicBezTo>
                    <a:pt x="134101" y="5943"/>
                    <a:pt x="135728" y="2091"/>
                    <a:pt x="135271" y="1121"/>
                  </a:cubicBezTo>
                  <a:cubicBezTo>
                    <a:pt x="135177" y="914"/>
                    <a:pt x="130495" y="831"/>
                    <a:pt x="127152" y="831"/>
                  </a:cubicBezTo>
                  <a:cubicBezTo>
                    <a:pt x="125418" y="831"/>
                    <a:pt x="124044" y="853"/>
                    <a:pt x="123858" y="892"/>
                  </a:cubicBezTo>
                  <a:cubicBezTo>
                    <a:pt x="123782" y="908"/>
                    <a:pt x="123703" y="915"/>
                    <a:pt x="123628" y="915"/>
                  </a:cubicBezTo>
                  <a:cubicBezTo>
                    <a:pt x="123421" y="915"/>
                    <a:pt x="123236" y="862"/>
                    <a:pt x="123174" y="778"/>
                  </a:cubicBezTo>
                  <a:cubicBezTo>
                    <a:pt x="123145" y="778"/>
                    <a:pt x="123002" y="778"/>
                    <a:pt x="122717" y="750"/>
                  </a:cubicBezTo>
                  <a:cubicBezTo>
                    <a:pt x="120748" y="607"/>
                    <a:pt x="113787" y="322"/>
                    <a:pt x="113473" y="265"/>
                  </a:cubicBezTo>
                  <a:cubicBezTo>
                    <a:pt x="113187" y="236"/>
                    <a:pt x="113073" y="236"/>
                    <a:pt x="113073" y="236"/>
                  </a:cubicBezTo>
                  <a:cubicBezTo>
                    <a:pt x="113073" y="167"/>
                    <a:pt x="112948" y="129"/>
                    <a:pt x="112766" y="129"/>
                  </a:cubicBezTo>
                  <a:cubicBezTo>
                    <a:pt x="112648" y="129"/>
                    <a:pt x="112506" y="145"/>
                    <a:pt x="112360" y="179"/>
                  </a:cubicBezTo>
                  <a:cubicBezTo>
                    <a:pt x="111532" y="350"/>
                    <a:pt x="107538" y="350"/>
                    <a:pt x="103429" y="350"/>
                  </a:cubicBezTo>
                  <a:cubicBezTo>
                    <a:pt x="99321" y="350"/>
                    <a:pt x="95098" y="265"/>
                    <a:pt x="93728" y="179"/>
                  </a:cubicBezTo>
                  <a:cubicBezTo>
                    <a:pt x="92337" y="57"/>
                    <a:pt x="91511" y="0"/>
                    <a:pt x="90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46"/>
          <p:cNvGrpSpPr/>
          <p:nvPr/>
        </p:nvGrpSpPr>
        <p:grpSpPr>
          <a:xfrm rot="3599956">
            <a:off x="2972528" y="1163478"/>
            <a:ext cx="419925" cy="222725"/>
            <a:chOff x="2951412" y="1320981"/>
            <a:chExt cx="419934" cy="222729"/>
          </a:xfrm>
        </p:grpSpPr>
        <p:sp>
          <p:nvSpPr>
            <p:cNvPr id="883" name="Google Shape;883;p46"/>
            <p:cNvSpPr/>
            <p:nvPr/>
          </p:nvSpPr>
          <p:spPr>
            <a:xfrm rot="-1677089">
              <a:off x="2986451" y="1372774"/>
              <a:ext cx="64322" cy="165517"/>
            </a:xfrm>
            <a:custGeom>
              <a:avLst/>
              <a:gdLst/>
              <a:ahLst/>
              <a:cxnLst/>
              <a:rect l="l" t="t" r="r" b="b"/>
              <a:pathLst>
                <a:path w="2573" h="6621" extrusionOk="0">
                  <a:moveTo>
                    <a:pt x="1078" y="0"/>
                  </a:moveTo>
                  <a:cubicBezTo>
                    <a:pt x="591" y="0"/>
                    <a:pt x="90" y="310"/>
                    <a:pt x="60" y="930"/>
                  </a:cubicBezTo>
                  <a:cubicBezTo>
                    <a:pt x="1" y="2618"/>
                    <a:pt x="150" y="4276"/>
                    <a:pt x="523" y="5919"/>
                  </a:cubicBezTo>
                  <a:cubicBezTo>
                    <a:pt x="637" y="6408"/>
                    <a:pt x="1003" y="6621"/>
                    <a:pt x="1385" y="6621"/>
                  </a:cubicBezTo>
                  <a:cubicBezTo>
                    <a:pt x="1960" y="6621"/>
                    <a:pt x="2573" y="6140"/>
                    <a:pt x="2420" y="5396"/>
                  </a:cubicBezTo>
                  <a:cubicBezTo>
                    <a:pt x="2077" y="3917"/>
                    <a:pt x="1972" y="2454"/>
                    <a:pt x="2017" y="930"/>
                  </a:cubicBezTo>
                  <a:cubicBezTo>
                    <a:pt x="2039" y="310"/>
                    <a:pt x="1565" y="0"/>
                    <a:pt x="10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6"/>
            <p:cNvSpPr/>
            <p:nvPr/>
          </p:nvSpPr>
          <p:spPr>
            <a:xfrm>
              <a:off x="3128925" y="1320981"/>
              <a:ext cx="49325" cy="202772"/>
            </a:xfrm>
            <a:custGeom>
              <a:avLst/>
              <a:gdLst/>
              <a:ahLst/>
              <a:cxnLst/>
              <a:rect l="l" t="t" r="r" b="b"/>
              <a:pathLst>
                <a:path w="1973" h="5456" extrusionOk="0">
                  <a:moveTo>
                    <a:pt x="987" y="0"/>
                  </a:moveTo>
                  <a:cubicBezTo>
                    <a:pt x="494" y="0"/>
                    <a:pt x="1" y="314"/>
                    <a:pt x="1" y="941"/>
                  </a:cubicBezTo>
                  <a:lnTo>
                    <a:pt x="1" y="4526"/>
                  </a:lnTo>
                  <a:cubicBezTo>
                    <a:pt x="1" y="5146"/>
                    <a:pt x="494" y="5456"/>
                    <a:pt x="987" y="5456"/>
                  </a:cubicBezTo>
                  <a:cubicBezTo>
                    <a:pt x="1479" y="5456"/>
                    <a:pt x="1972" y="5146"/>
                    <a:pt x="1972" y="4526"/>
                  </a:cubicBezTo>
                  <a:lnTo>
                    <a:pt x="1972" y="941"/>
                  </a:lnTo>
                  <a:cubicBezTo>
                    <a:pt x="1972" y="314"/>
                    <a:pt x="1479" y="0"/>
                    <a:pt x="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2324420">
              <a:off x="3263449" y="1376738"/>
              <a:ext cx="65826" cy="157602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>
            <a:off x="2688800" y="1888251"/>
            <a:ext cx="130588" cy="194506"/>
            <a:chOff x="2540775" y="2709726"/>
            <a:chExt cx="130588" cy="194506"/>
          </a:xfrm>
        </p:grpSpPr>
        <p:sp>
          <p:nvSpPr>
            <p:cNvPr id="887" name="Google Shape;887;p46"/>
            <p:cNvSpPr/>
            <p:nvPr/>
          </p:nvSpPr>
          <p:spPr>
            <a:xfrm rot="5538887">
              <a:off x="2550831" y="2785777"/>
              <a:ext cx="167583" cy="66768"/>
            </a:xfrm>
            <a:custGeom>
              <a:avLst/>
              <a:gdLst/>
              <a:ahLst/>
              <a:cxnLst/>
              <a:rect l="l" t="t" r="r" b="b"/>
              <a:pathLst>
                <a:path w="4237" h="1688" extrusionOk="0">
                  <a:moveTo>
                    <a:pt x="1373" y="0"/>
                  </a:moveTo>
                  <a:cubicBezTo>
                    <a:pt x="1108" y="0"/>
                    <a:pt x="840" y="20"/>
                    <a:pt x="568" y="59"/>
                  </a:cubicBezTo>
                  <a:cubicBezTo>
                    <a:pt x="195" y="118"/>
                    <a:pt x="1" y="567"/>
                    <a:pt x="90" y="865"/>
                  </a:cubicBezTo>
                  <a:cubicBezTo>
                    <a:pt x="179" y="1182"/>
                    <a:pt x="462" y="1327"/>
                    <a:pt x="764" y="1327"/>
                  </a:cubicBezTo>
                  <a:cubicBezTo>
                    <a:pt x="818" y="1327"/>
                    <a:pt x="873" y="1322"/>
                    <a:pt x="927" y="1313"/>
                  </a:cubicBezTo>
                  <a:cubicBezTo>
                    <a:pt x="1080" y="1292"/>
                    <a:pt x="1235" y="1282"/>
                    <a:pt x="1389" y="1282"/>
                  </a:cubicBezTo>
                  <a:cubicBezTo>
                    <a:pt x="1899" y="1282"/>
                    <a:pt x="2410" y="1394"/>
                    <a:pt x="2868" y="1612"/>
                  </a:cubicBezTo>
                  <a:cubicBezTo>
                    <a:pt x="2979" y="1664"/>
                    <a:pt x="3088" y="1687"/>
                    <a:pt x="3190" y="1687"/>
                  </a:cubicBezTo>
                  <a:cubicBezTo>
                    <a:pt x="3823" y="1687"/>
                    <a:pt x="4237" y="813"/>
                    <a:pt x="3556" y="492"/>
                  </a:cubicBezTo>
                  <a:cubicBezTo>
                    <a:pt x="2859" y="160"/>
                    <a:pt x="2129" y="0"/>
                    <a:pt x="1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538887">
              <a:off x="2497436" y="2756926"/>
              <a:ext cx="143778" cy="51334"/>
            </a:xfrm>
            <a:custGeom>
              <a:avLst/>
              <a:gdLst/>
              <a:ahLst/>
              <a:cxnLst/>
              <a:rect l="l" t="t" r="r" b="b"/>
              <a:pathLst>
                <a:path w="4931" h="1680" extrusionOk="0">
                  <a:moveTo>
                    <a:pt x="1953" y="0"/>
                  </a:moveTo>
                  <a:cubicBezTo>
                    <a:pt x="1579" y="0"/>
                    <a:pt x="1200" y="38"/>
                    <a:pt x="812" y="116"/>
                  </a:cubicBezTo>
                  <a:cubicBezTo>
                    <a:pt x="0" y="298"/>
                    <a:pt x="278" y="1386"/>
                    <a:pt x="1017" y="1386"/>
                  </a:cubicBezTo>
                  <a:cubicBezTo>
                    <a:pt x="1066" y="1386"/>
                    <a:pt x="1118" y="1381"/>
                    <a:pt x="1171" y="1371"/>
                  </a:cubicBezTo>
                  <a:cubicBezTo>
                    <a:pt x="1437" y="1321"/>
                    <a:pt x="1704" y="1296"/>
                    <a:pt x="1970" y="1296"/>
                  </a:cubicBezTo>
                  <a:cubicBezTo>
                    <a:pt x="2511" y="1296"/>
                    <a:pt x="3045" y="1399"/>
                    <a:pt x="3546" y="1610"/>
                  </a:cubicBezTo>
                  <a:cubicBezTo>
                    <a:pt x="3651" y="1658"/>
                    <a:pt x="3754" y="1679"/>
                    <a:pt x="3853" y="1679"/>
                  </a:cubicBezTo>
                  <a:cubicBezTo>
                    <a:pt x="4488" y="1679"/>
                    <a:pt x="4930" y="799"/>
                    <a:pt x="4233" y="489"/>
                  </a:cubicBezTo>
                  <a:cubicBezTo>
                    <a:pt x="3486" y="166"/>
                    <a:pt x="2732" y="0"/>
                    <a:pt x="1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>
            <a:off x="8749688" y="13718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3DDB1-106C-EFED-5BAB-59964241C909}"/>
              </a:ext>
            </a:extLst>
          </p:cNvPr>
          <p:cNvSpPr txBox="1"/>
          <p:nvPr/>
        </p:nvSpPr>
        <p:spPr>
          <a:xfrm>
            <a:off x="651612" y="4212548"/>
            <a:ext cx="301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freepngimg.com/png/47294-school-bus-png-image-high-qualit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CBC016-E962-2F27-9512-7F4F7DE90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1"/>
    </mc:Choice>
    <mc:Fallback xmlns="">
      <p:transition spd="slow" advTm="1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51"/>
          <p:cNvPicPr preferRelativeResize="0"/>
          <p:nvPr/>
        </p:nvPicPr>
        <p:blipFill rotWithShape="1">
          <a:blip r:embed="rId5">
            <a:alphaModFix/>
          </a:blip>
          <a:srcRect l="21933" r="11621"/>
          <a:stretch/>
        </p:blipFill>
        <p:spPr>
          <a:xfrm>
            <a:off x="4652425" y="842425"/>
            <a:ext cx="3442826" cy="3458626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51"/>
          <p:cNvSpPr txBox="1">
            <a:spLocks noGrp="1"/>
          </p:cNvSpPr>
          <p:nvPr>
            <p:ph type="subTitle" idx="1"/>
          </p:nvPr>
        </p:nvSpPr>
        <p:spPr>
          <a:xfrm>
            <a:off x="570301" y="2179195"/>
            <a:ext cx="3946061" cy="1973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If you wish to check your child out early, please do so by 1:30 on Monday, Tuesday, Thursday, &amp; Friday and 1:00 on Wednesday.</a:t>
            </a:r>
          </a:p>
        </p:txBody>
      </p:sp>
      <p:sp>
        <p:nvSpPr>
          <p:cNvPr id="953" name="Google Shape;953;p51"/>
          <p:cNvSpPr txBox="1">
            <a:spLocks noGrp="1"/>
          </p:cNvSpPr>
          <p:nvPr>
            <p:ph type="title" idx="2"/>
          </p:nvPr>
        </p:nvSpPr>
        <p:spPr>
          <a:xfrm>
            <a:off x="433259" y="1564253"/>
            <a:ext cx="404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Early Dismissal</a:t>
            </a:r>
            <a:endParaRPr dirty="0"/>
          </a:p>
        </p:txBody>
      </p:sp>
      <p:grpSp>
        <p:nvGrpSpPr>
          <p:cNvPr id="954" name="Google Shape;954;p51"/>
          <p:cNvGrpSpPr/>
          <p:nvPr/>
        </p:nvGrpSpPr>
        <p:grpSpPr>
          <a:xfrm>
            <a:off x="4562925" y="700575"/>
            <a:ext cx="3611050" cy="3721000"/>
            <a:chOff x="4562925" y="700575"/>
            <a:chExt cx="3611050" cy="3721000"/>
          </a:xfrm>
        </p:grpSpPr>
        <p:sp>
          <p:nvSpPr>
            <p:cNvPr id="955" name="Google Shape;955;p51"/>
            <p:cNvSpPr/>
            <p:nvPr/>
          </p:nvSpPr>
          <p:spPr>
            <a:xfrm rot="5400000">
              <a:off x="6248171" y="2442428"/>
              <a:ext cx="3660757" cy="190851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1"/>
            <p:cNvSpPr/>
            <p:nvPr/>
          </p:nvSpPr>
          <p:spPr>
            <a:xfrm>
              <a:off x="4574500" y="700575"/>
              <a:ext cx="3567313" cy="216525"/>
            </a:xfrm>
            <a:custGeom>
              <a:avLst/>
              <a:gdLst/>
              <a:ahLst/>
              <a:cxnLst/>
              <a:rect l="l" t="t" r="r" b="b"/>
              <a:pathLst>
                <a:path w="125114" h="8661" extrusionOk="0">
                  <a:moveTo>
                    <a:pt x="124978" y="3901"/>
                  </a:moveTo>
                  <a:cubicBezTo>
                    <a:pt x="124974" y="3940"/>
                    <a:pt x="124971" y="3977"/>
                    <a:pt x="124971" y="4005"/>
                  </a:cubicBezTo>
                  <a:cubicBezTo>
                    <a:pt x="124971" y="4005"/>
                    <a:pt x="124994" y="3936"/>
                    <a:pt x="124978" y="3901"/>
                  </a:cubicBezTo>
                  <a:close/>
                  <a:moveTo>
                    <a:pt x="85810" y="1"/>
                  </a:moveTo>
                  <a:cubicBezTo>
                    <a:pt x="80961" y="1"/>
                    <a:pt x="74941" y="1342"/>
                    <a:pt x="68221" y="1723"/>
                  </a:cubicBezTo>
                  <a:cubicBezTo>
                    <a:pt x="65897" y="1828"/>
                    <a:pt x="64656" y="1866"/>
                    <a:pt x="63982" y="1866"/>
                  </a:cubicBezTo>
                  <a:cubicBezTo>
                    <a:pt x="62470" y="1866"/>
                    <a:pt x="63801" y="1676"/>
                    <a:pt x="62143" y="1637"/>
                  </a:cubicBezTo>
                  <a:cubicBezTo>
                    <a:pt x="61487" y="1637"/>
                    <a:pt x="51786" y="1266"/>
                    <a:pt x="49646" y="1209"/>
                  </a:cubicBezTo>
                  <a:cubicBezTo>
                    <a:pt x="44621" y="1172"/>
                    <a:pt x="40533" y="1124"/>
                    <a:pt x="36976" y="1124"/>
                  </a:cubicBezTo>
                  <a:cubicBezTo>
                    <a:pt x="34978" y="1124"/>
                    <a:pt x="33148" y="1139"/>
                    <a:pt x="31414" y="1180"/>
                  </a:cubicBezTo>
                  <a:cubicBezTo>
                    <a:pt x="29114" y="1241"/>
                    <a:pt x="27356" y="1301"/>
                    <a:pt x="26473" y="1301"/>
                  </a:cubicBezTo>
                  <a:cubicBezTo>
                    <a:pt x="26108" y="1301"/>
                    <a:pt x="25892" y="1291"/>
                    <a:pt x="25850" y="1266"/>
                  </a:cubicBezTo>
                  <a:cubicBezTo>
                    <a:pt x="25824" y="1236"/>
                    <a:pt x="25784" y="1223"/>
                    <a:pt x="25733" y="1223"/>
                  </a:cubicBezTo>
                  <a:cubicBezTo>
                    <a:pt x="25488" y="1223"/>
                    <a:pt x="25005" y="1517"/>
                    <a:pt x="24770" y="1517"/>
                  </a:cubicBezTo>
                  <a:cubicBezTo>
                    <a:pt x="24733" y="1517"/>
                    <a:pt x="24703" y="1510"/>
                    <a:pt x="24681" y="1494"/>
                  </a:cubicBezTo>
                  <a:cubicBezTo>
                    <a:pt x="23863" y="1578"/>
                    <a:pt x="22928" y="1608"/>
                    <a:pt x="21924" y="1608"/>
                  </a:cubicBezTo>
                  <a:cubicBezTo>
                    <a:pt x="19394" y="1608"/>
                    <a:pt x="16430" y="1418"/>
                    <a:pt x="13840" y="1418"/>
                  </a:cubicBezTo>
                  <a:cubicBezTo>
                    <a:pt x="12542" y="1418"/>
                    <a:pt x="11338" y="1465"/>
                    <a:pt x="10329" y="1608"/>
                  </a:cubicBezTo>
                  <a:cubicBezTo>
                    <a:pt x="8758" y="1829"/>
                    <a:pt x="5352" y="2493"/>
                    <a:pt x="3866" y="2493"/>
                  </a:cubicBezTo>
                  <a:cubicBezTo>
                    <a:pt x="3624" y="2493"/>
                    <a:pt x="3434" y="2476"/>
                    <a:pt x="3310" y="2436"/>
                  </a:cubicBezTo>
                  <a:cubicBezTo>
                    <a:pt x="3139" y="2407"/>
                    <a:pt x="2996" y="2350"/>
                    <a:pt x="2882" y="2322"/>
                  </a:cubicBezTo>
                  <a:cubicBezTo>
                    <a:pt x="2796" y="2322"/>
                    <a:pt x="2768" y="2322"/>
                    <a:pt x="2711" y="2293"/>
                  </a:cubicBezTo>
                  <a:lnTo>
                    <a:pt x="2597" y="2293"/>
                  </a:lnTo>
                  <a:cubicBezTo>
                    <a:pt x="2511" y="2293"/>
                    <a:pt x="2454" y="2293"/>
                    <a:pt x="2368" y="2322"/>
                  </a:cubicBezTo>
                  <a:lnTo>
                    <a:pt x="2340" y="2322"/>
                  </a:lnTo>
                  <a:cubicBezTo>
                    <a:pt x="2235" y="2139"/>
                    <a:pt x="2036" y="2004"/>
                    <a:pt x="1741" y="2004"/>
                  </a:cubicBezTo>
                  <a:cubicBezTo>
                    <a:pt x="1713" y="2004"/>
                    <a:pt x="1684" y="2005"/>
                    <a:pt x="1655" y="2008"/>
                  </a:cubicBezTo>
                  <a:cubicBezTo>
                    <a:pt x="1598" y="2008"/>
                    <a:pt x="1484" y="2036"/>
                    <a:pt x="1370" y="2065"/>
                  </a:cubicBezTo>
                  <a:cubicBezTo>
                    <a:pt x="1284" y="2122"/>
                    <a:pt x="1170" y="2151"/>
                    <a:pt x="1141" y="2151"/>
                  </a:cubicBezTo>
                  <a:cubicBezTo>
                    <a:pt x="1170" y="2322"/>
                    <a:pt x="1313" y="2864"/>
                    <a:pt x="1341" y="3121"/>
                  </a:cubicBezTo>
                  <a:lnTo>
                    <a:pt x="0" y="8171"/>
                  </a:lnTo>
                  <a:cubicBezTo>
                    <a:pt x="913" y="8485"/>
                    <a:pt x="2026" y="8656"/>
                    <a:pt x="3139" y="8656"/>
                  </a:cubicBezTo>
                  <a:cubicBezTo>
                    <a:pt x="3252" y="8659"/>
                    <a:pt x="3366" y="8660"/>
                    <a:pt x="3481" y="8660"/>
                  </a:cubicBezTo>
                  <a:cubicBezTo>
                    <a:pt x="5574" y="8660"/>
                    <a:pt x="7758" y="8182"/>
                    <a:pt x="9787" y="7857"/>
                  </a:cubicBezTo>
                  <a:cubicBezTo>
                    <a:pt x="11185" y="7600"/>
                    <a:pt x="11727" y="7572"/>
                    <a:pt x="12069" y="7543"/>
                  </a:cubicBezTo>
                  <a:cubicBezTo>
                    <a:pt x="12469" y="7486"/>
                    <a:pt x="12412" y="7486"/>
                    <a:pt x="12554" y="7486"/>
                  </a:cubicBezTo>
                  <a:cubicBezTo>
                    <a:pt x="12895" y="7477"/>
                    <a:pt x="13221" y="7473"/>
                    <a:pt x="13538" y="7473"/>
                  </a:cubicBezTo>
                  <a:cubicBezTo>
                    <a:pt x="15296" y="7473"/>
                    <a:pt x="16777" y="7598"/>
                    <a:pt x="18831" y="7743"/>
                  </a:cubicBezTo>
                  <a:cubicBezTo>
                    <a:pt x="20600" y="7885"/>
                    <a:pt x="22056" y="8000"/>
                    <a:pt x="22683" y="8142"/>
                  </a:cubicBezTo>
                  <a:cubicBezTo>
                    <a:pt x="23168" y="8142"/>
                    <a:pt x="23882" y="8057"/>
                    <a:pt x="24738" y="8000"/>
                  </a:cubicBezTo>
                  <a:cubicBezTo>
                    <a:pt x="26877" y="7771"/>
                    <a:pt x="26877" y="7771"/>
                    <a:pt x="27477" y="7714"/>
                  </a:cubicBezTo>
                  <a:cubicBezTo>
                    <a:pt x="29474" y="7543"/>
                    <a:pt x="31871" y="7343"/>
                    <a:pt x="34296" y="7286"/>
                  </a:cubicBezTo>
                  <a:cubicBezTo>
                    <a:pt x="35913" y="7229"/>
                    <a:pt x="37542" y="7201"/>
                    <a:pt x="39067" y="7201"/>
                  </a:cubicBezTo>
                  <a:cubicBezTo>
                    <a:pt x="42117" y="7201"/>
                    <a:pt x="44748" y="7315"/>
                    <a:pt x="46023" y="7543"/>
                  </a:cubicBezTo>
                  <a:cubicBezTo>
                    <a:pt x="46565" y="7400"/>
                    <a:pt x="48391" y="7315"/>
                    <a:pt x="50645" y="7315"/>
                  </a:cubicBezTo>
                  <a:cubicBezTo>
                    <a:pt x="53189" y="7336"/>
                    <a:pt x="61754" y="7909"/>
                    <a:pt x="66969" y="7909"/>
                  </a:cubicBezTo>
                  <a:cubicBezTo>
                    <a:pt x="68771" y="7909"/>
                    <a:pt x="70173" y="7840"/>
                    <a:pt x="70789" y="7657"/>
                  </a:cubicBezTo>
                  <a:cubicBezTo>
                    <a:pt x="71546" y="7413"/>
                    <a:pt x="74687" y="7022"/>
                    <a:pt x="76023" y="7022"/>
                  </a:cubicBezTo>
                  <a:cubicBezTo>
                    <a:pt x="76247" y="7022"/>
                    <a:pt x="76421" y="7033"/>
                    <a:pt x="76524" y="7058"/>
                  </a:cubicBezTo>
                  <a:cubicBezTo>
                    <a:pt x="76797" y="7151"/>
                    <a:pt x="77100" y="7187"/>
                    <a:pt x="77416" y="7187"/>
                  </a:cubicBezTo>
                  <a:cubicBezTo>
                    <a:pt x="78543" y="7187"/>
                    <a:pt x="79827" y="6723"/>
                    <a:pt x="80486" y="6723"/>
                  </a:cubicBezTo>
                  <a:cubicBezTo>
                    <a:pt x="80604" y="6723"/>
                    <a:pt x="80701" y="6738"/>
                    <a:pt x="80775" y="6773"/>
                  </a:cubicBezTo>
                  <a:cubicBezTo>
                    <a:pt x="83641" y="6319"/>
                    <a:pt x="85847" y="6025"/>
                    <a:pt x="87628" y="6025"/>
                  </a:cubicBezTo>
                  <a:cubicBezTo>
                    <a:pt x="87975" y="6025"/>
                    <a:pt x="88305" y="6036"/>
                    <a:pt x="88621" y="6059"/>
                  </a:cubicBezTo>
                  <a:cubicBezTo>
                    <a:pt x="95114" y="6359"/>
                    <a:pt x="92095" y="7008"/>
                    <a:pt x="97488" y="7008"/>
                  </a:cubicBezTo>
                  <a:cubicBezTo>
                    <a:pt x="99797" y="7008"/>
                    <a:pt x="103648" y="6889"/>
                    <a:pt x="110448" y="6573"/>
                  </a:cubicBezTo>
                  <a:cubicBezTo>
                    <a:pt x="111881" y="6342"/>
                    <a:pt x="113350" y="6265"/>
                    <a:pt x="114735" y="6265"/>
                  </a:cubicBezTo>
                  <a:cubicBezTo>
                    <a:pt x="116769" y="6265"/>
                    <a:pt x="118619" y="6431"/>
                    <a:pt x="119892" y="6516"/>
                  </a:cubicBezTo>
                  <a:cubicBezTo>
                    <a:pt x="120645" y="6589"/>
                    <a:pt x="121220" y="6638"/>
                    <a:pt x="121680" y="6638"/>
                  </a:cubicBezTo>
                  <a:cubicBezTo>
                    <a:pt x="123017" y="6638"/>
                    <a:pt x="123388" y="6226"/>
                    <a:pt x="124343" y="4804"/>
                  </a:cubicBezTo>
                  <a:lnTo>
                    <a:pt x="124543" y="4804"/>
                  </a:lnTo>
                  <a:cubicBezTo>
                    <a:pt x="124115" y="5660"/>
                    <a:pt x="123630" y="6288"/>
                    <a:pt x="124058" y="6716"/>
                  </a:cubicBezTo>
                  <a:cubicBezTo>
                    <a:pt x="124115" y="6744"/>
                    <a:pt x="124343" y="6801"/>
                    <a:pt x="124686" y="6858"/>
                  </a:cubicBezTo>
                  <a:cubicBezTo>
                    <a:pt x="124743" y="6858"/>
                    <a:pt x="124857" y="6858"/>
                    <a:pt x="124857" y="6887"/>
                  </a:cubicBezTo>
                  <a:cubicBezTo>
                    <a:pt x="124886" y="5089"/>
                    <a:pt x="124886" y="4519"/>
                    <a:pt x="124971" y="3891"/>
                  </a:cubicBezTo>
                  <a:cubicBezTo>
                    <a:pt x="124974" y="3894"/>
                    <a:pt x="124976" y="3897"/>
                    <a:pt x="124978" y="3901"/>
                  </a:cubicBezTo>
                  <a:lnTo>
                    <a:pt x="124978" y="3901"/>
                  </a:lnTo>
                  <a:cubicBezTo>
                    <a:pt x="124987" y="3820"/>
                    <a:pt x="125000" y="3730"/>
                    <a:pt x="125000" y="3691"/>
                  </a:cubicBezTo>
                  <a:cubicBezTo>
                    <a:pt x="124829" y="3292"/>
                    <a:pt x="124258" y="1180"/>
                    <a:pt x="124144" y="781"/>
                  </a:cubicBezTo>
                  <a:lnTo>
                    <a:pt x="125114" y="752"/>
                  </a:lnTo>
                  <a:cubicBezTo>
                    <a:pt x="122795" y="345"/>
                    <a:pt x="120338" y="228"/>
                    <a:pt x="118397" y="228"/>
                  </a:cubicBezTo>
                  <a:cubicBezTo>
                    <a:pt x="116397" y="228"/>
                    <a:pt x="114945" y="352"/>
                    <a:pt x="114757" y="410"/>
                  </a:cubicBezTo>
                  <a:cubicBezTo>
                    <a:pt x="114662" y="429"/>
                    <a:pt x="114566" y="439"/>
                    <a:pt x="114480" y="439"/>
                  </a:cubicBezTo>
                  <a:cubicBezTo>
                    <a:pt x="114307" y="439"/>
                    <a:pt x="114167" y="401"/>
                    <a:pt x="114129" y="324"/>
                  </a:cubicBezTo>
                  <a:cubicBezTo>
                    <a:pt x="114113" y="298"/>
                    <a:pt x="113780" y="287"/>
                    <a:pt x="113247" y="287"/>
                  </a:cubicBezTo>
                  <a:cubicBezTo>
                    <a:pt x="110901" y="287"/>
                    <a:pt x="104676" y="496"/>
                    <a:pt x="104514" y="496"/>
                  </a:cubicBezTo>
                  <a:cubicBezTo>
                    <a:pt x="104514" y="444"/>
                    <a:pt x="104411" y="403"/>
                    <a:pt x="104255" y="403"/>
                  </a:cubicBezTo>
                  <a:cubicBezTo>
                    <a:pt x="104151" y="403"/>
                    <a:pt x="104023" y="421"/>
                    <a:pt x="103886" y="467"/>
                  </a:cubicBezTo>
                  <a:cubicBezTo>
                    <a:pt x="103486" y="581"/>
                    <a:pt x="102374" y="724"/>
                    <a:pt x="100919" y="838"/>
                  </a:cubicBezTo>
                  <a:cubicBezTo>
                    <a:pt x="99672" y="922"/>
                    <a:pt x="98638" y="957"/>
                    <a:pt x="97752" y="957"/>
                  </a:cubicBezTo>
                  <a:cubicBezTo>
                    <a:pt x="93526" y="957"/>
                    <a:pt x="92655" y="157"/>
                    <a:pt x="88079" y="39"/>
                  </a:cubicBezTo>
                  <a:cubicBezTo>
                    <a:pt x="87908" y="39"/>
                    <a:pt x="86681" y="11"/>
                    <a:pt x="86510" y="11"/>
                  </a:cubicBezTo>
                  <a:cubicBezTo>
                    <a:pt x="86279" y="4"/>
                    <a:pt x="86046" y="1"/>
                    <a:pt x="85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1"/>
            <p:cNvSpPr/>
            <p:nvPr/>
          </p:nvSpPr>
          <p:spPr>
            <a:xfrm rot="5400000">
              <a:off x="2852828" y="2434497"/>
              <a:ext cx="3626894" cy="206700"/>
            </a:xfrm>
            <a:custGeom>
              <a:avLst/>
              <a:gdLst/>
              <a:ahLst/>
              <a:cxnLst/>
              <a:rect l="l" t="t" r="r" b="b"/>
              <a:pathLst>
                <a:path w="139295" h="8268" extrusionOk="0">
                  <a:moveTo>
                    <a:pt x="57151" y="1"/>
                  </a:moveTo>
                  <a:cubicBezTo>
                    <a:pt x="51806" y="1"/>
                    <a:pt x="45718" y="80"/>
                    <a:pt x="35723" y="278"/>
                  </a:cubicBezTo>
                  <a:cubicBezTo>
                    <a:pt x="33713" y="311"/>
                    <a:pt x="32084" y="344"/>
                    <a:pt x="31038" y="344"/>
                  </a:cubicBezTo>
                  <a:cubicBezTo>
                    <a:pt x="30273" y="344"/>
                    <a:pt x="29820" y="326"/>
                    <a:pt x="29760" y="278"/>
                  </a:cubicBezTo>
                  <a:cubicBezTo>
                    <a:pt x="29735" y="253"/>
                    <a:pt x="29695" y="242"/>
                    <a:pt x="29645" y="242"/>
                  </a:cubicBezTo>
                  <a:cubicBezTo>
                    <a:pt x="29394" y="242"/>
                    <a:pt x="28876" y="503"/>
                    <a:pt x="28578" y="503"/>
                  </a:cubicBezTo>
                  <a:cubicBezTo>
                    <a:pt x="28527" y="503"/>
                    <a:pt x="28483" y="495"/>
                    <a:pt x="28447" y="477"/>
                  </a:cubicBezTo>
                  <a:cubicBezTo>
                    <a:pt x="14131" y="1267"/>
                    <a:pt x="6565" y="1822"/>
                    <a:pt x="4908" y="1822"/>
                  </a:cubicBezTo>
                  <a:cubicBezTo>
                    <a:pt x="4827" y="1822"/>
                    <a:pt x="4761" y="1821"/>
                    <a:pt x="4709" y="1818"/>
                  </a:cubicBezTo>
                  <a:cubicBezTo>
                    <a:pt x="4500" y="1807"/>
                    <a:pt x="4314" y="1802"/>
                    <a:pt x="4148" y="1802"/>
                  </a:cubicBezTo>
                  <a:cubicBezTo>
                    <a:pt x="3451" y="1802"/>
                    <a:pt x="3091" y="1902"/>
                    <a:pt x="2768" y="2132"/>
                  </a:cubicBezTo>
                  <a:cubicBezTo>
                    <a:pt x="1656" y="2960"/>
                    <a:pt x="1" y="8038"/>
                    <a:pt x="1228" y="8267"/>
                  </a:cubicBezTo>
                  <a:cubicBezTo>
                    <a:pt x="1245" y="8268"/>
                    <a:pt x="1267" y="8268"/>
                    <a:pt x="1293" y="8268"/>
                  </a:cubicBezTo>
                  <a:cubicBezTo>
                    <a:pt x="2746" y="8268"/>
                    <a:pt x="17365" y="6975"/>
                    <a:pt x="23795" y="6975"/>
                  </a:cubicBezTo>
                  <a:cubicBezTo>
                    <a:pt x="24989" y="6975"/>
                    <a:pt x="25900" y="7020"/>
                    <a:pt x="26393" y="7125"/>
                  </a:cubicBezTo>
                  <a:cubicBezTo>
                    <a:pt x="30099" y="6845"/>
                    <a:pt x="39827" y="6158"/>
                    <a:pt x="46517" y="6158"/>
                  </a:cubicBezTo>
                  <a:cubicBezTo>
                    <a:pt x="48686" y="6158"/>
                    <a:pt x="50536" y="6231"/>
                    <a:pt x="51758" y="6412"/>
                  </a:cubicBezTo>
                  <a:cubicBezTo>
                    <a:pt x="52479" y="6210"/>
                    <a:pt x="54314" y="6134"/>
                    <a:pt x="56703" y="6134"/>
                  </a:cubicBezTo>
                  <a:cubicBezTo>
                    <a:pt x="64129" y="6134"/>
                    <a:pt x="76900" y="6872"/>
                    <a:pt x="78143" y="6872"/>
                  </a:cubicBezTo>
                  <a:cubicBezTo>
                    <a:pt x="78193" y="6872"/>
                    <a:pt x="78225" y="6871"/>
                    <a:pt x="78236" y="6869"/>
                  </a:cubicBezTo>
                  <a:cubicBezTo>
                    <a:pt x="78451" y="6833"/>
                    <a:pt x="78820" y="6817"/>
                    <a:pt x="79275" y="6817"/>
                  </a:cubicBezTo>
                  <a:cubicBezTo>
                    <a:pt x="80992" y="6817"/>
                    <a:pt x="83931" y="7043"/>
                    <a:pt x="84428" y="7268"/>
                  </a:cubicBezTo>
                  <a:cubicBezTo>
                    <a:pt x="84986" y="7521"/>
                    <a:pt x="85693" y="7587"/>
                    <a:pt x="86395" y="7587"/>
                  </a:cubicBezTo>
                  <a:cubicBezTo>
                    <a:pt x="87163" y="7587"/>
                    <a:pt x="87925" y="7508"/>
                    <a:pt x="88483" y="7508"/>
                  </a:cubicBezTo>
                  <a:cubicBezTo>
                    <a:pt x="88796" y="7508"/>
                    <a:pt x="89044" y="7533"/>
                    <a:pt x="89192" y="7610"/>
                  </a:cubicBezTo>
                  <a:lnTo>
                    <a:pt x="94984" y="7468"/>
                  </a:lnTo>
                  <a:cubicBezTo>
                    <a:pt x="94984" y="7468"/>
                    <a:pt x="97952" y="7553"/>
                    <a:pt x="99236" y="7553"/>
                  </a:cubicBezTo>
                  <a:cubicBezTo>
                    <a:pt x="99309" y="7554"/>
                    <a:pt x="99395" y="7555"/>
                    <a:pt x="99493" y="7555"/>
                  </a:cubicBezTo>
                  <a:cubicBezTo>
                    <a:pt x="102838" y="7555"/>
                    <a:pt x="120228" y="7095"/>
                    <a:pt x="121919" y="7040"/>
                  </a:cubicBezTo>
                  <a:cubicBezTo>
                    <a:pt x="122911" y="6930"/>
                    <a:pt x="123945" y="6886"/>
                    <a:pt x="124980" y="6886"/>
                  </a:cubicBezTo>
                  <a:cubicBezTo>
                    <a:pt x="126894" y="6886"/>
                    <a:pt x="128812" y="7034"/>
                    <a:pt x="130479" y="7182"/>
                  </a:cubicBezTo>
                  <a:cubicBezTo>
                    <a:pt x="131703" y="7312"/>
                    <a:pt x="133242" y="7515"/>
                    <a:pt x="134380" y="7515"/>
                  </a:cubicBezTo>
                  <a:cubicBezTo>
                    <a:pt x="134992" y="7515"/>
                    <a:pt x="135488" y="7456"/>
                    <a:pt x="135757" y="7297"/>
                  </a:cubicBezTo>
                  <a:cubicBezTo>
                    <a:pt x="137012" y="6555"/>
                    <a:pt x="139295" y="2874"/>
                    <a:pt x="138896" y="1876"/>
                  </a:cubicBezTo>
                  <a:cubicBezTo>
                    <a:pt x="138752" y="1470"/>
                    <a:pt x="131635" y="924"/>
                    <a:pt x="128296" y="924"/>
                  </a:cubicBezTo>
                  <a:cubicBezTo>
                    <a:pt x="127646" y="924"/>
                    <a:pt x="127139" y="944"/>
                    <a:pt x="126855" y="991"/>
                  </a:cubicBezTo>
                  <a:cubicBezTo>
                    <a:pt x="126763" y="1006"/>
                    <a:pt x="126673" y="1013"/>
                    <a:pt x="126590" y="1013"/>
                  </a:cubicBezTo>
                  <a:cubicBezTo>
                    <a:pt x="126363" y="1013"/>
                    <a:pt x="126183" y="960"/>
                    <a:pt x="126142" y="877"/>
                  </a:cubicBezTo>
                  <a:cubicBezTo>
                    <a:pt x="126142" y="877"/>
                    <a:pt x="125942" y="848"/>
                    <a:pt x="125657" y="848"/>
                  </a:cubicBezTo>
                  <a:cubicBezTo>
                    <a:pt x="123918" y="764"/>
                    <a:pt x="122268" y="739"/>
                    <a:pt x="120390" y="739"/>
                  </a:cubicBezTo>
                  <a:cubicBezTo>
                    <a:pt x="119094" y="739"/>
                    <a:pt x="117689" y="751"/>
                    <a:pt x="116070" y="763"/>
                  </a:cubicBezTo>
                  <a:lnTo>
                    <a:pt x="115613" y="763"/>
                  </a:lnTo>
                  <a:cubicBezTo>
                    <a:pt x="115613" y="711"/>
                    <a:pt x="115511" y="670"/>
                    <a:pt x="115336" y="670"/>
                  </a:cubicBezTo>
                  <a:cubicBezTo>
                    <a:pt x="115219" y="670"/>
                    <a:pt x="115071" y="689"/>
                    <a:pt x="114900" y="734"/>
                  </a:cubicBezTo>
                  <a:cubicBezTo>
                    <a:pt x="114044" y="962"/>
                    <a:pt x="109964" y="1248"/>
                    <a:pt x="105798" y="1419"/>
                  </a:cubicBezTo>
                  <a:cubicBezTo>
                    <a:pt x="103809" y="1501"/>
                    <a:pt x="101801" y="1537"/>
                    <a:pt x="100099" y="1537"/>
                  </a:cubicBezTo>
                  <a:cubicBezTo>
                    <a:pt x="98237" y="1537"/>
                    <a:pt x="96741" y="1494"/>
                    <a:pt x="96040" y="1419"/>
                  </a:cubicBezTo>
                  <a:cubicBezTo>
                    <a:pt x="94207" y="1222"/>
                    <a:pt x="93354" y="1161"/>
                    <a:pt x="92080" y="1161"/>
                  </a:cubicBezTo>
                  <a:cubicBezTo>
                    <a:pt x="91510" y="1161"/>
                    <a:pt x="90855" y="1173"/>
                    <a:pt x="89991" y="1191"/>
                  </a:cubicBezTo>
                  <a:cubicBezTo>
                    <a:pt x="89784" y="1197"/>
                    <a:pt x="89556" y="1200"/>
                    <a:pt x="89309" y="1200"/>
                  </a:cubicBezTo>
                  <a:cubicBezTo>
                    <a:pt x="86305" y="1200"/>
                    <a:pt x="80581" y="748"/>
                    <a:pt x="76125" y="563"/>
                  </a:cubicBezTo>
                  <a:cubicBezTo>
                    <a:pt x="74470" y="477"/>
                    <a:pt x="72958" y="449"/>
                    <a:pt x="71788" y="449"/>
                  </a:cubicBezTo>
                  <a:cubicBezTo>
                    <a:pt x="69562" y="449"/>
                    <a:pt x="71074" y="192"/>
                    <a:pt x="69220" y="164"/>
                  </a:cubicBezTo>
                  <a:cubicBezTo>
                    <a:pt x="68820" y="164"/>
                    <a:pt x="63713" y="49"/>
                    <a:pt x="61830" y="21"/>
                  </a:cubicBezTo>
                  <a:cubicBezTo>
                    <a:pt x="60280" y="8"/>
                    <a:pt x="58749" y="1"/>
                    <a:pt x="57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1"/>
            <p:cNvSpPr/>
            <p:nvPr/>
          </p:nvSpPr>
          <p:spPr>
            <a:xfrm rot="10800000" flipH="1">
              <a:off x="4589125" y="4152525"/>
              <a:ext cx="3567263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51"/>
          <p:cNvGrpSpPr/>
          <p:nvPr/>
        </p:nvGrpSpPr>
        <p:grpSpPr>
          <a:xfrm rot="7120771">
            <a:off x="6338434" y="2036804"/>
            <a:ext cx="210488" cy="394618"/>
            <a:chOff x="5559000" y="1308074"/>
            <a:chExt cx="210492" cy="394626"/>
          </a:xfrm>
        </p:grpSpPr>
        <p:sp>
          <p:nvSpPr>
            <p:cNvPr id="960" name="Google Shape;960;p51"/>
            <p:cNvSpPr/>
            <p:nvPr/>
          </p:nvSpPr>
          <p:spPr>
            <a:xfrm rot="2880946">
              <a:off x="5643090" y="1349872"/>
              <a:ext cx="131970" cy="43798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24" y="1"/>
                  </a:moveTo>
                  <a:cubicBezTo>
                    <a:pt x="4183" y="1"/>
                    <a:pt x="4141" y="4"/>
                    <a:pt x="4098" y="11"/>
                  </a:cubicBezTo>
                  <a:cubicBezTo>
                    <a:pt x="3008" y="175"/>
                    <a:pt x="1903" y="324"/>
                    <a:pt x="827" y="504"/>
                  </a:cubicBezTo>
                  <a:cubicBezTo>
                    <a:pt x="1" y="618"/>
                    <a:pt x="289" y="1751"/>
                    <a:pt x="1070" y="1751"/>
                  </a:cubicBezTo>
                  <a:cubicBezTo>
                    <a:pt x="1107" y="1751"/>
                    <a:pt x="1146" y="1749"/>
                    <a:pt x="1186" y="1743"/>
                  </a:cubicBezTo>
                  <a:cubicBezTo>
                    <a:pt x="2261" y="1579"/>
                    <a:pt x="3366" y="1430"/>
                    <a:pt x="4442" y="1265"/>
                  </a:cubicBezTo>
                  <a:cubicBezTo>
                    <a:pt x="5278" y="1138"/>
                    <a:pt x="4984" y="1"/>
                    <a:pt x="4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1"/>
            <p:cNvSpPr/>
            <p:nvPr/>
          </p:nvSpPr>
          <p:spPr>
            <a:xfrm>
              <a:off x="5559000" y="1491738"/>
              <a:ext cx="201631" cy="43800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11" y="1"/>
                  </a:moveTo>
                  <a:cubicBezTo>
                    <a:pt x="4170" y="1"/>
                    <a:pt x="4127" y="4"/>
                    <a:pt x="4083" y="11"/>
                  </a:cubicBezTo>
                  <a:cubicBezTo>
                    <a:pt x="3008" y="175"/>
                    <a:pt x="1918" y="325"/>
                    <a:pt x="827" y="504"/>
                  </a:cubicBezTo>
                  <a:cubicBezTo>
                    <a:pt x="1" y="618"/>
                    <a:pt x="289" y="1752"/>
                    <a:pt x="1057" y="1752"/>
                  </a:cubicBezTo>
                  <a:cubicBezTo>
                    <a:pt x="1094" y="1752"/>
                    <a:pt x="1132" y="1749"/>
                    <a:pt x="1171" y="1744"/>
                  </a:cubicBezTo>
                  <a:cubicBezTo>
                    <a:pt x="2261" y="1579"/>
                    <a:pt x="3337" y="1430"/>
                    <a:pt x="4442" y="1266"/>
                  </a:cubicBezTo>
                  <a:cubicBezTo>
                    <a:pt x="5278" y="1138"/>
                    <a:pt x="4984" y="1"/>
                    <a:pt x="4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1"/>
            <p:cNvSpPr/>
            <p:nvPr/>
          </p:nvSpPr>
          <p:spPr>
            <a:xfrm rot="-2700303">
              <a:off x="5649048" y="1628883"/>
              <a:ext cx="120051" cy="36750"/>
            </a:xfrm>
            <a:custGeom>
              <a:avLst/>
              <a:gdLst/>
              <a:ahLst/>
              <a:cxnLst/>
              <a:rect l="l" t="t" r="r" b="b"/>
              <a:pathLst>
                <a:path w="2988" h="1470" extrusionOk="0">
                  <a:moveTo>
                    <a:pt x="1234" y="0"/>
                  </a:moveTo>
                  <a:cubicBezTo>
                    <a:pt x="1012" y="0"/>
                    <a:pt x="790" y="19"/>
                    <a:pt x="568" y="51"/>
                  </a:cubicBezTo>
                  <a:cubicBezTo>
                    <a:pt x="195" y="111"/>
                    <a:pt x="0" y="544"/>
                    <a:pt x="75" y="843"/>
                  </a:cubicBezTo>
                  <a:cubicBezTo>
                    <a:pt x="179" y="1167"/>
                    <a:pt x="463" y="1300"/>
                    <a:pt x="780" y="1300"/>
                  </a:cubicBezTo>
                  <a:cubicBezTo>
                    <a:pt x="828" y="1300"/>
                    <a:pt x="877" y="1297"/>
                    <a:pt x="926" y="1291"/>
                  </a:cubicBezTo>
                  <a:cubicBezTo>
                    <a:pt x="1015" y="1277"/>
                    <a:pt x="1104" y="1270"/>
                    <a:pt x="1193" y="1270"/>
                  </a:cubicBezTo>
                  <a:cubicBezTo>
                    <a:pt x="1476" y="1270"/>
                    <a:pt x="1755" y="1338"/>
                    <a:pt x="2017" y="1440"/>
                  </a:cubicBezTo>
                  <a:cubicBezTo>
                    <a:pt x="2074" y="1460"/>
                    <a:pt x="2133" y="1469"/>
                    <a:pt x="2192" y="1469"/>
                  </a:cubicBezTo>
                  <a:cubicBezTo>
                    <a:pt x="2486" y="1469"/>
                    <a:pt x="2781" y="1241"/>
                    <a:pt x="2868" y="992"/>
                  </a:cubicBezTo>
                  <a:cubicBezTo>
                    <a:pt x="2988" y="619"/>
                    <a:pt x="2749" y="320"/>
                    <a:pt x="2390" y="201"/>
                  </a:cubicBezTo>
                  <a:cubicBezTo>
                    <a:pt x="2009" y="58"/>
                    <a:pt x="1623" y="0"/>
                    <a:pt x="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51"/>
          <p:cNvGrpSpPr/>
          <p:nvPr/>
        </p:nvGrpSpPr>
        <p:grpSpPr>
          <a:xfrm rot="-1179629">
            <a:off x="6986568" y="1123014"/>
            <a:ext cx="583843" cy="754326"/>
            <a:chOff x="3261525" y="962200"/>
            <a:chExt cx="1121825" cy="1449400"/>
          </a:xfrm>
        </p:grpSpPr>
        <p:sp>
          <p:nvSpPr>
            <p:cNvPr id="964" name="Google Shape;964;p51"/>
            <p:cNvSpPr/>
            <p:nvPr/>
          </p:nvSpPr>
          <p:spPr>
            <a:xfrm>
              <a:off x="3261525" y="962200"/>
              <a:ext cx="1121825" cy="1449400"/>
            </a:xfrm>
            <a:custGeom>
              <a:avLst/>
              <a:gdLst/>
              <a:ahLst/>
              <a:cxnLst/>
              <a:rect l="l" t="t" r="r" b="b"/>
              <a:pathLst>
                <a:path w="44873" h="57976" extrusionOk="0">
                  <a:moveTo>
                    <a:pt x="29440" y="13742"/>
                  </a:moveTo>
                  <a:cubicBezTo>
                    <a:pt x="29628" y="13805"/>
                    <a:pt x="29817" y="13868"/>
                    <a:pt x="29963" y="13930"/>
                  </a:cubicBezTo>
                  <a:cubicBezTo>
                    <a:pt x="31156" y="13951"/>
                    <a:pt x="32830" y="14767"/>
                    <a:pt x="32579" y="16023"/>
                  </a:cubicBezTo>
                  <a:cubicBezTo>
                    <a:pt x="32411" y="16964"/>
                    <a:pt x="31909" y="17906"/>
                    <a:pt x="31700" y="18868"/>
                  </a:cubicBezTo>
                  <a:cubicBezTo>
                    <a:pt x="31491" y="19789"/>
                    <a:pt x="31323" y="20731"/>
                    <a:pt x="31323" y="21672"/>
                  </a:cubicBezTo>
                  <a:cubicBezTo>
                    <a:pt x="31323" y="21678"/>
                    <a:pt x="31323" y="21685"/>
                    <a:pt x="31324" y="21693"/>
                  </a:cubicBezTo>
                  <a:lnTo>
                    <a:pt x="31324" y="21693"/>
                  </a:lnTo>
                  <a:cubicBezTo>
                    <a:pt x="30982" y="21168"/>
                    <a:pt x="30639" y="20626"/>
                    <a:pt x="30277" y="20103"/>
                  </a:cubicBezTo>
                  <a:cubicBezTo>
                    <a:pt x="29503" y="18868"/>
                    <a:pt x="28687" y="17676"/>
                    <a:pt x="27913" y="16462"/>
                  </a:cubicBezTo>
                  <a:lnTo>
                    <a:pt x="27913" y="16462"/>
                  </a:lnTo>
                  <a:cubicBezTo>
                    <a:pt x="27929" y="16473"/>
                    <a:pt x="27951" y="16478"/>
                    <a:pt x="27974" y="16478"/>
                  </a:cubicBezTo>
                  <a:cubicBezTo>
                    <a:pt x="28043" y="16478"/>
                    <a:pt x="28127" y="16435"/>
                    <a:pt x="28143" y="16358"/>
                  </a:cubicBezTo>
                  <a:cubicBezTo>
                    <a:pt x="28331" y="15897"/>
                    <a:pt x="28457" y="15374"/>
                    <a:pt x="28687" y="14893"/>
                  </a:cubicBezTo>
                  <a:cubicBezTo>
                    <a:pt x="28791" y="14433"/>
                    <a:pt x="29063" y="14035"/>
                    <a:pt x="29440" y="13742"/>
                  </a:cubicBezTo>
                  <a:close/>
                  <a:moveTo>
                    <a:pt x="20924" y="7172"/>
                  </a:moveTo>
                  <a:cubicBezTo>
                    <a:pt x="23561" y="11148"/>
                    <a:pt x="26197" y="15165"/>
                    <a:pt x="28854" y="19140"/>
                  </a:cubicBezTo>
                  <a:cubicBezTo>
                    <a:pt x="30068" y="21003"/>
                    <a:pt x="31281" y="22844"/>
                    <a:pt x="32411" y="24790"/>
                  </a:cubicBezTo>
                  <a:cubicBezTo>
                    <a:pt x="32955" y="25752"/>
                    <a:pt x="33499" y="26715"/>
                    <a:pt x="34001" y="27719"/>
                  </a:cubicBezTo>
                  <a:cubicBezTo>
                    <a:pt x="34232" y="28158"/>
                    <a:pt x="34462" y="28640"/>
                    <a:pt x="34671" y="29100"/>
                  </a:cubicBezTo>
                  <a:cubicBezTo>
                    <a:pt x="34838" y="29414"/>
                    <a:pt x="34964" y="29728"/>
                    <a:pt x="35131" y="30042"/>
                  </a:cubicBezTo>
                  <a:cubicBezTo>
                    <a:pt x="35236" y="30355"/>
                    <a:pt x="35382" y="30648"/>
                    <a:pt x="35613" y="30899"/>
                  </a:cubicBezTo>
                  <a:lnTo>
                    <a:pt x="35592" y="30899"/>
                  </a:lnTo>
                  <a:cubicBezTo>
                    <a:pt x="35571" y="30941"/>
                    <a:pt x="35508" y="30941"/>
                    <a:pt x="35487" y="30962"/>
                  </a:cubicBezTo>
                  <a:cubicBezTo>
                    <a:pt x="35341" y="31004"/>
                    <a:pt x="35257" y="31151"/>
                    <a:pt x="35278" y="31318"/>
                  </a:cubicBezTo>
                  <a:cubicBezTo>
                    <a:pt x="35341" y="31569"/>
                    <a:pt x="35382" y="31674"/>
                    <a:pt x="35571" y="31715"/>
                  </a:cubicBezTo>
                  <a:cubicBezTo>
                    <a:pt x="35014" y="31698"/>
                    <a:pt x="34456" y="31691"/>
                    <a:pt x="33898" y="31691"/>
                  </a:cubicBezTo>
                  <a:cubicBezTo>
                    <a:pt x="33135" y="31691"/>
                    <a:pt x="32368" y="31703"/>
                    <a:pt x="31595" y="31715"/>
                  </a:cubicBezTo>
                  <a:lnTo>
                    <a:pt x="31595" y="31632"/>
                  </a:lnTo>
                  <a:cubicBezTo>
                    <a:pt x="31595" y="31412"/>
                    <a:pt x="31423" y="31302"/>
                    <a:pt x="31250" y="31302"/>
                  </a:cubicBezTo>
                  <a:cubicBezTo>
                    <a:pt x="31077" y="31302"/>
                    <a:pt x="30905" y="31412"/>
                    <a:pt x="30905" y="31632"/>
                  </a:cubicBezTo>
                  <a:lnTo>
                    <a:pt x="30905" y="31715"/>
                  </a:lnTo>
                  <a:cubicBezTo>
                    <a:pt x="29482" y="31778"/>
                    <a:pt x="28059" y="31820"/>
                    <a:pt x="26657" y="31841"/>
                  </a:cubicBezTo>
                  <a:cubicBezTo>
                    <a:pt x="23770" y="31841"/>
                    <a:pt x="20861" y="31820"/>
                    <a:pt x="17995" y="31736"/>
                  </a:cubicBezTo>
                  <a:cubicBezTo>
                    <a:pt x="12178" y="31590"/>
                    <a:pt x="6382" y="31171"/>
                    <a:pt x="607" y="30753"/>
                  </a:cubicBezTo>
                  <a:cubicBezTo>
                    <a:pt x="7449" y="22948"/>
                    <a:pt x="14166" y="15060"/>
                    <a:pt x="20924" y="7172"/>
                  </a:cubicBezTo>
                  <a:close/>
                  <a:moveTo>
                    <a:pt x="22687" y="49223"/>
                  </a:moveTo>
                  <a:cubicBezTo>
                    <a:pt x="23105" y="49223"/>
                    <a:pt x="23571" y="49323"/>
                    <a:pt x="23979" y="49354"/>
                  </a:cubicBezTo>
                  <a:cubicBezTo>
                    <a:pt x="24732" y="49396"/>
                    <a:pt x="25569" y="49354"/>
                    <a:pt x="26302" y="49521"/>
                  </a:cubicBezTo>
                  <a:cubicBezTo>
                    <a:pt x="27515" y="49814"/>
                    <a:pt x="27201" y="50107"/>
                    <a:pt x="27055" y="50965"/>
                  </a:cubicBezTo>
                  <a:lnTo>
                    <a:pt x="26825" y="52304"/>
                  </a:lnTo>
                  <a:cubicBezTo>
                    <a:pt x="26678" y="53183"/>
                    <a:pt x="26511" y="54062"/>
                    <a:pt x="26343" y="54941"/>
                  </a:cubicBezTo>
                  <a:cubicBezTo>
                    <a:pt x="26260" y="55380"/>
                    <a:pt x="26239" y="56468"/>
                    <a:pt x="25988" y="56949"/>
                  </a:cubicBezTo>
                  <a:cubicBezTo>
                    <a:pt x="25946" y="56949"/>
                    <a:pt x="25904" y="56991"/>
                    <a:pt x="25862" y="57012"/>
                  </a:cubicBezTo>
                  <a:lnTo>
                    <a:pt x="25778" y="57054"/>
                  </a:lnTo>
                  <a:cubicBezTo>
                    <a:pt x="25737" y="57117"/>
                    <a:pt x="25695" y="57200"/>
                    <a:pt x="25695" y="57305"/>
                  </a:cubicBezTo>
                  <a:lnTo>
                    <a:pt x="20443" y="57305"/>
                  </a:lnTo>
                  <a:cubicBezTo>
                    <a:pt x="20506" y="55485"/>
                    <a:pt x="20652" y="53748"/>
                    <a:pt x="21050" y="51970"/>
                  </a:cubicBezTo>
                  <a:cubicBezTo>
                    <a:pt x="21217" y="51258"/>
                    <a:pt x="21280" y="50296"/>
                    <a:pt x="21677" y="49689"/>
                  </a:cubicBezTo>
                  <a:cubicBezTo>
                    <a:pt x="21897" y="49323"/>
                    <a:pt x="22269" y="49223"/>
                    <a:pt x="22687" y="49223"/>
                  </a:cubicBezTo>
                  <a:close/>
                  <a:moveTo>
                    <a:pt x="4897" y="31674"/>
                  </a:moveTo>
                  <a:cubicBezTo>
                    <a:pt x="9249" y="32050"/>
                    <a:pt x="13643" y="32260"/>
                    <a:pt x="18016" y="32406"/>
                  </a:cubicBezTo>
                  <a:cubicBezTo>
                    <a:pt x="20516" y="32460"/>
                    <a:pt x="23001" y="32515"/>
                    <a:pt x="25511" y="32515"/>
                  </a:cubicBezTo>
                  <a:cubicBezTo>
                    <a:pt x="25900" y="32515"/>
                    <a:pt x="26289" y="32513"/>
                    <a:pt x="26678" y="32511"/>
                  </a:cubicBezTo>
                  <a:cubicBezTo>
                    <a:pt x="27613" y="32511"/>
                    <a:pt x="28566" y="32520"/>
                    <a:pt x="29525" y="32520"/>
                  </a:cubicBezTo>
                  <a:cubicBezTo>
                    <a:pt x="30005" y="32520"/>
                    <a:pt x="30486" y="32518"/>
                    <a:pt x="30968" y="32511"/>
                  </a:cubicBezTo>
                  <a:lnTo>
                    <a:pt x="30968" y="32511"/>
                  </a:lnTo>
                  <a:cubicBezTo>
                    <a:pt x="31072" y="40775"/>
                    <a:pt x="30905" y="49040"/>
                    <a:pt x="30444" y="57263"/>
                  </a:cubicBezTo>
                  <a:cubicBezTo>
                    <a:pt x="29126" y="57263"/>
                    <a:pt x="27850" y="57305"/>
                    <a:pt x="26553" y="57305"/>
                  </a:cubicBezTo>
                  <a:cubicBezTo>
                    <a:pt x="26971" y="56594"/>
                    <a:pt x="26929" y="55234"/>
                    <a:pt x="27076" y="54606"/>
                  </a:cubicBezTo>
                  <a:cubicBezTo>
                    <a:pt x="27327" y="53183"/>
                    <a:pt x="27955" y="51405"/>
                    <a:pt x="27850" y="49982"/>
                  </a:cubicBezTo>
                  <a:cubicBezTo>
                    <a:pt x="27808" y="49354"/>
                    <a:pt x="27536" y="49082"/>
                    <a:pt x="26929" y="48957"/>
                  </a:cubicBezTo>
                  <a:cubicBezTo>
                    <a:pt x="25255" y="48580"/>
                    <a:pt x="23330" y="48664"/>
                    <a:pt x="21594" y="48559"/>
                  </a:cubicBezTo>
                  <a:cubicBezTo>
                    <a:pt x="21468" y="48559"/>
                    <a:pt x="21343" y="48664"/>
                    <a:pt x="21322" y="48789"/>
                  </a:cubicBezTo>
                  <a:cubicBezTo>
                    <a:pt x="20422" y="51572"/>
                    <a:pt x="19920" y="54397"/>
                    <a:pt x="19962" y="57305"/>
                  </a:cubicBezTo>
                  <a:cubicBezTo>
                    <a:pt x="14459" y="57263"/>
                    <a:pt x="8935" y="57159"/>
                    <a:pt x="3453" y="57012"/>
                  </a:cubicBezTo>
                  <a:cubicBezTo>
                    <a:pt x="3788" y="48559"/>
                    <a:pt x="4415" y="40106"/>
                    <a:pt x="4897" y="31674"/>
                  </a:cubicBezTo>
                  <a:close/>
                  <a:moveTo>
                    <a:pt x="40829" y="0"/>
                  </a:moveTo>
                  <a:cubicBezTo>
                    <a:pt x="40578" y="0"/>
                    <a:pt x="40324" y="26"/>
                    <a:pt x="40069" y="79"/>
                  </a:cubicBezTo>
                  <a:cubicBezTo>
                    <a:pt x="37998" y="518"/>
                    <a:pt x="36763" y="2590"/>
                    <a:pt x="36952" y="4557"/>
                  </a:cubicBezTo>
                  <a:cubicBezTo>
                    <a:pt x="36500" y="4399"/>
                    <a:pt x="36011" y="4270"/>
                    <a:pt x="35546" y="4270"/>
                  </a:cubicBezTo>
                  <a:cubicBezTo>
                    <a:pt x="35020" y="4270"/>
                    <a:pt x="34525" y="4435"/>
                    <a:pt x="34148" y="4912"/>
                  </a:cubicBezTo>
                  <a:cubicBezTo>
                    <a:pt x="33395" y="5854"/>
                    <a:pt x="33897" y="7570"/>
                    <a:pt x="34357" y="8825"/>
                  </a:cubicBezTo>
                  <a:cubicBezTo>
                    <a:pt x="33978" y="8674"/>
                    <a:pt x="33596" y="8605"/>
                    <a:pt x="33224" y="8605"/>
                  </a:cubicBezTo>
                  <a:cubicBezTo>
                    <a:pt x="30972" y="8605"/>
                    <a:pt x="29109" y="11150"/>
                    <a:pt x="30654" y="13449"/>
                  </a:cubicBezTo>
                  <a:cubicBezTo>
                    <a:pt x="30313" y="13330"/>
                    <a:pt x="29750" y="13044"/>
                    <a:pt x="29292" y="13044"/>
                  </a:cubicBezTo>
                  <a:cubicBezTo>
                    <a:pt x="29188" y="13044"/>
                    <a:pt x="29090" y="13059"/>
                    <a:pt x="29001" y="13093"/>
                  </a:cubicBezTo>
                  <a:cubicBezTo>
                    <a:pt x="28185" y="13407"/>
                    <a:pt x="28017" y="15500"/>
                    <a:pt x="27808" y="16211"/>
                  </a:cubicBezTo>
                  <a:lnTo>
                    <a:pt x="27808" y="16253"/>
                  </a:lnTo>
                  <a:cubicBezTo>
                    <a:pt x="25632" y="12968"/>
                    <a:pt x="23456" y="9683"/>
                    <a:pt x="21280" y="6419"/>
                  </a:cubicBezTo>
                  <a:cubicBezTo>
                    <a:pt x="21214" y="6326"/>
                    <a:pt x="21080" y="6259"/>
                    <a:pt x="20954" y="6259"/>
                  </a:cubicBezTo>
                  <a:cubicBezTo>
                    <a:pt x="20881" y="6259"/>
                    <a:pt x="20811" y="6281"/>
                    <a:pt x="20757" y="6335"/>
                  </a:cubicBezTo>
                  <a:cubicBezTo>
                    <a:pt x="13852" y="14433"/>
                    <a:pt x="6926" y="22446"/>
                    <a:pt x="126" y="30607"/>
                  </a:cubicBezTo>
                  <a:cubicBezTo>
                    <a:pt x="1" y="30774"/>
                    <a:pt x="126" y="30983"/>
                    <a:pt x="294" y="31004"/>
                  </a:cubicBezTo>
                  <a:cubicBezTo>
                    <a:pt x="314" y="31088"/>
                    <a:pt x="398" y="31171"/>
                    <a:pt x="524" y="31192"/>
                  </a:cubicBezTo>
                  <a:cubicBezTo>
                    <a:pt x="1863" y="31339"/>
                    <a:pt x="3181" y="31485"/>
                    <a:pt x="4520" y="31611"/>
                  </a:cubicBezTo>
                  <a:cubicBezTo>
                    <a:pt x="3579" y="40127"/>
                    <a:pt x="3139" y="48747"/>
                    <a:pt x="2804" y="57326"/>
                  </a:cubicBezTo>
                  <a:cubicBezTo>
                    <a:pt x="2804" y="57493"/>
                    <a:pt x="2951" y="57661"/>
                    <a:pt x="3139" y="57661"/>
                  </a:cubicBezTo>
                  <a:cubicBezTo>
                    <a:pt x="10244" y="57887"/>
                    <a:pt x="17361" y="57976"/>
                    <a:pt x="24481" y="57976"/>
                  </a:cubicBezTo>
                  <a:cubicBezTo>
                    <a:pt x="26587" y="57976"/>
                    <a:pt x="28694" y="57968"/>
                    <a:pt x="30800" y="57954"/>
                  </a:cubicBezTo>
                  <a:cubicBezTo>
                    <a:pt x="30988" y="57954"/>
                    <a:pt x="31156" y="57786"/>
                    <a:pt x="31156" y="57598"/>
                  </a:cubicBezTo>
                  <a:cubicBezTo>
                    <a:pt x="31616" y="49229"/>
                    <a:pt x="31804" y="40859"/>
                    <a:pt x="31679" y="32490"/>
                  </a:cubicBezTo>
                  <a:cubicBezTo>
                    <a:pt x="32997" y="32469"/>
                    <a:pt x="34336" y="32427"/>
                    <a:pt x="35654" y="32260"/>
                  </a:cubicBezTo>
                  <a:cubicBezTo>
                    <a:pt x="35968" y="32239"/>
                    <a:pt x="36010" y="31841"/>
                    <a:pt x="35801" y="31715"/>
                  </a:cubicBezTo>
                  <a:lnTo>
                    <a:pt x="35801" y="31715"/>
                  </a:lnTo>
                  <a:cubicBezTo>
                    <a:pt x="35814" y="31718"/>
                    <a:pt x="35827" y="31719"/>
                    <a:pt x="35841" y="31719"/>
                  </a:cubicBezTo>
                  <a:cubicBezTo>
                    <a:pt x="35956" y="31719"/>
                    <a:pt x="36077" y="31642"/>
                    <a:pt x="36115" y="31548"/>
                  </a:cubicBezTo>
                  <a:cubicBezTo>
                    <a:pt x="36450" y="30879"/>
                    <a:pt x="36073" y="30335"/>
                    <a:pt x="35759" y="29644"/>
                  </a:cubicBezTo>
                  <a:cubicBezTo>
                    <a:pt x="35257" y="28556"/>
                    <a:pt x="34734" y="27468"/>
                    <a:pt x="34148" y="26422"/>
                  </a:cubicBezTo>
                  <a:cubicBezTo>
                    <a:pt x="33311" y="24853"/>
                    <a:pt x="32411" y="23346"/>
                    <a:pt x="31470" y="21819"/>
                  </a:cubicBezTo>
                  <a:lnTo>
                    <a:pt x="31470" y="21819"/>
                  </a:lnTo>
                  <a:cubicBezTo>
                    <a:pt x="31532" y="21881"/>
                    <a:pt x="31620" y="21916"/>
                    <a:pt x="31703" y="21916"/>
                  </a:cubicBezTo>
                  <a:cubicBezTo>
                    <a:pt x="31815" y="21916"/>
                    <a:pt x="31918" y="21850"/>
                    <a:pt x="31930" y="21693"/>
                  </a:cubicBezTo>
                  <a:cubicBezTo>
                    <a:pt x="32244" y="19873"/>
                    <a:pt x="32474" y="18115"/>
                    <a:pt x="33144" y="16378"/>
                  </a:cubicBezTo>
                  <a:cubicBezTo>
                    <a:pt x="33457" y="15604"/>
                    <a:pt x="34001" y="14872"/>
                    <a:pt x="33165" y="14265"/>
                  </a:cubicBezTo>
                  <a:cubicBezTo>
                    <a:pt x="32662" y="13909"/>
                    <a:pt x="31846" y="13742"/>
                    <a:pt x="31177" y="13596"/>
                  </a:cubicBezTo>
                  <a:cubicBezTo>
                    <a:pt x="31219" y="13512"/>
                    <a:pt x="31260" y="13428"/>
                    <a:pt x="31177" y="13324"/>
                  </a:cubicBezTo>
                  <a:cubicBezTo>
                    <a:pt x="29889" y="11432"/>
                    <a:pt x="31307" y="9159"/>
                    <a:pt x="33155" y="9159"/>
                  </a:cubicBezTo>
                  <a:cubicBezTo>
                    <a:pt x="33678" y="9159"/>
                    <a:pt x="34235" y="9342"/>
                    <a:pt x="34776" y="9767"/>
                  </a:cubicBezTo>
                  <a:cubicBezTo>
                    <a:pt x="34836" y="9821"/>
                    <a:pt x="34918" y="9845"/>
                    <a:pt x="35002" y="9845"/>
                  </a:cubicBezTo>
                  <a:cubicBezTo>
                    <a:pt x="35211" y="9845"/>
                    <a:pt x="35430" y="9692"/>
                    <a:pt x="35341" y="9453"/>
                  </a:cubicBezTo>
                  <a:cubicBezTo>
                    <a:pt x="35069" y="8804"/>
                    <a:pt x="34838" y="8114"/>
                    <a:pt x="34713" y="7423"/>
                  </a:cubicBezTo>
                  <a:cubicBezTo>
                    <a:pt x="34525" y="6503"/>
                    <a:pt x="34462" y="6419"/>
                    <a:pt x="35131" y="5603"/>
                  </a:cubicBezTo>
                  <a:cubicBezTo>
                    <a:pt x="35255" y="5124"/>
                    <a:pt x="35458" y="4885"/>
                    <a:pt x="35758" y="4885"/>
                  </a:cubicBezTo>
                  <a:cubicBezTo>
                    <a:pt x="35865" y="4885"/>
                    <a:pt x="35983" y="4915"/>
                    <a:pt x="36115" y="4975"/>
                  </a:cubicBezTo>
                  <a:cubicBezTo>
                    <a:pt x="36512" y="5038"/>
                    <a:pt x="36910" y="5163"/>
                    <a:pt x="37245" y="5373"/>
                  </a:cubicBezTo>
                  <a:cubicBezTo>
                    <a:pt x="37292" y="5392"/>
                    <a:pt x="37342" y="5402"/>
                    <a:pt x="37391" y="5402"/>
                  </a:cubicBezTo>
                  <a:cubicBezTo>
                    <a:pt x="37601" y="5402"/>
                    <a:pt x="37798" y="5230"/>
                    <a:pt x="37747" y="4975"/>
                  </a:cubicBezTo>
                  <a:cubicBezTo>
                    <a:pt x="37286" y="3238"/>
                    <a:pt x="38291" y="1188"/>
                    <a:pt x="40090" y="728"/>
                  </a:cubicBezTo>
                  <a:cubicBezTo>
                    <a:pt x="40357" y="660"/>
                    <a:pt x="40617" y="628"/>
                    <a:pt x="40870" y="628"/>
                  </a:cubicBezTo>
                  <a:cubicBezTo>
                    <a:pt x="42564" y="628"/>
                    <a:pt x="43908" y="2060"/>
                    <a:pt x="44254" y="3699"/>
                  </a:cubicBezTo>
                  <a:cubicBezTo>
                    <a:pt x="44291" y="3849"/>
                    <a:pt x="44421" y="3919"/>
                    <a:pt x="44551" y="3919"/>
                  </a:cubicBezTo>
                  <a:cubicBezTo>
                    <a:pt x="44711" y="3919"/>
                    <a:pt x="44872" y="3812"/>
                    <a:pt x="44861" y="3615"/>
                  </a:cubicBezTo>
                  <a:cubicBezTo>
                    <a:pt x="44675" y="1642"/>
                    <a:pt x="42850" y="0"/>
                    <a:pt x="408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1"/>
            <p:cNvSpPr/>
            <p:nvPr/>
          </p:nvSpPr>
          <p:spPr>
            <a:xfrm>
              <a:off x="3424725" y="1940525"/>
              <a:ext cx="253200" cy="278900"/>
            </a:xfrm>
            <a:custGeom>
              <a:avLst/>
              <a:gdLst/>
              <a:ahLst/>
              <a:cxnLst/>
              <a:rect l="l" t="t" r="r" b="b"/>
              <a:pathLst>
                <a:path w="10128" h="11156" extrusionOk="0">
                  <a:moveTo>
                    <a:pt x="5743" y="698"/>
                  </a:moveTo>
                  <a:cubicBezTo>
                    <a:pt x="5782" y="698"/>
                    <a:pt x="5821" y="699"/>
                    <a:pt x="5859" y="701"/>
                  </a:cubicBezTo>
                  <a:cubicBezTo>
                    <a:pt x="5838" y="743"/>
                    <a:pt x="5797" y="764"/>
                    <a:pt x="5797" y="847"/>
                  </a:cubicBezTo>
                  <a:cubicBezTo>
                    <a:pt x="5587" y="2605"/>
                    <a:pt x="5378" y="4321"/>
                    <a:pt x="5106" y="6057"/>
                  </a:cubicBezTo>
                  <a:cubicBezTo>
                    <a:pt x="4814" y="6048"/>
                    <a:pt x="4520" y="6044"/>
                    <a:pt x="4226" y="6044"/>
                  </a:cubicBezTo>
                  <a:cubicBezTo>
                    <a:pt x="3217" y="6044"/>
                    <a:pt x="2203" y="6092"/>
                    <a:pt x="1214" y="6141"/>
                  </a:cubicBezTo>
                  <a:cubicBezTo>
                    <a:pt x="1361" y="5304"/>
                    <a:pt x="1633" y="4488"/>
                    <a:pt x="2051" y="3693"/>
                  </a:cubicBezTo>
                  <a:cubicBezTo>
                    <a:pt x="2806" y="2225"/>
                    <a:pt x="4275" y="698"/>
                    <a:pt x="5743" y="698"/>
                  </a:cubicBezTo>
                  <a:close/>
                  <a:moveTo>
                    <a:pt x="6299" y="764"/>
                  </a:moveTo>
                  <a:cubicBezTo>
                    <a:pt x="6843" y="910"/>
                    <a:pt x="7366" y="1266"/>
                    <a:pt x="7847" y="1977"/>
                  </a:cubicBezTo>
                  <a:cubicBezTo>
                    <a:pt x="8684" y="3170"/>
                    <a:pt x="8747" y="4739"/>
                    <a:pt x="8454" y="6267"/>
                  </a:cubicBezTo>
                  <a:cubicBezTo>
                    <a:pt x="7575" y="6162"/>
                    <a:pt x="6654" y="6099"/>
                    <a:pt x="5755" y="6057"/>
                  </a:cubicBezTo>
                  <a:cubicBezTo>
                    <a:pt x="6069" y="4321"/>
                    <a:pt x="6278" y="2563"/>
                    <a:pt x="6341" y="847"/>
                  </a:cubicBezTo>
                  <a:cubicBezTo>
                    <a:pt x="6341" y="826"/>
                    <a:pt x="6341" y="785"/>
                    <a:pt x="6299" y="764"/>
                  </a:cubicBezTo>
                  <a:close/>
                  <a:moveTo>
                    <a:pt x="1152" y="6455"/>
                  </a:moveTo>
                  <a:cubicBezTo>
                    <a:pt x="2470" y="6455"/>
                    <a:pt x="3746" y="6518"/>
                    <a:pt x="5022" y="6580"/>
                  </a:cubicBezTo>
                  <a:cubicBezTo>
                    <a:pt x="4855" y="7878"/>
                    <a:pt x="4604" y="9217"/>
                    <a:pt x="4332" y="10493"/>
                  </a:cubicBezTo>
                  <a:cubicBezTo>
                    <a:pt x="3328" y="10493"/>
                    <a:pt x="2344" y="10493"/>
                    <a:pt x="1340" y="10472"/>
                  </a:cubicBezTo>
                  <a:cubicBezTo>
                    <a:pt x="1361" y="10430"/>
                    <a:pt x="1403" y="10284"/>
                    <a:pt x="1361" y="10200"/>
                  </a:cubicBezTo>
                  <a:cubicBezTo>
                    <a:pt x="1089" y="8987"/>
                    <a:pt x="1005" y="7752"/>
                    <a:pt x="1152" y="6455"/>
                  </a:cubicBezTo>
                  <a:close/>
                  <a:moveTo>
                    <a:pt x="5629" y="6664"/>
                  </a:moveTo>
                  <a:cubicBezTo>
                    <a:pt x="6508" y="6706"/>
                    <a:pt x="7429" y="6727"/>
                    <a:pt x="8328" y="6790"/>
                  </a:cubicBezTo>
                  <a:cubicBezTo>
                    <a:pt x="8098" y="7710"/>
                    <a:pt x="7805" y="8547"/>
                    <a:pt x="7512" y="9280"/>
                  </a:cubicBezTo>
                  <a:cubicBezTo>
                    <a:pt x="7470" y="9635"/>
                    <a:pt x="7303" y="9928"/>
                    <a:pt x="7073" y="10179"/>
                  </a:cubicBezTo>
                  <a:cubicBezTo>
                    <a:pt x="6982" y="10484"/>
                    <a:pt x="6812" y="10645"/>
                    <a:pt x="6565" y="10645"/>
                  </a:cubicBezTo>
                  <a:cubicBezTo>
                    <a:pt x="6473" y="10645"/>
                    <a:pt x="6371" y="10622"/>
                    <a:pt x="6257" y="10577"/>
                  </a:cubicBezTo>
                  <a:cubicBezTo>
                    <a:pt x="6115" y="10611"/>
                    <a:pt x="5956" y="10623"/>
                    <a:pt x="5789" y="10623"/>
                  </a:cubicBezTo>
                  <a:cubicBezTo>
                    <a:pt x="5439" y="10623"/>
                    <a:pt x="5055" y="10570"/>
                    <a:pt x="4730" y="10556"/>
                  </a:cubicBezTo>
                  <a:cubicBezTo>
                    <a:pt x="5085" y="9280"/>
                    <a:pt x="5357" y="7982"/>
                    <a:pt x="5629" y="6664"/>
                  </a:cubicBezTo>
                  <a:close/>
                  <a:moveTo>
                    <a:pt x="5697" y="1"/>
                  </a:moveTo>
                  <a:cubicBezTo>
                    <a:pt x="4348" y="1"/>
                    <a:pt x="3087" y="1000"/>
                    <a:pt x="2198" y="2228"/>
                  </a:cubicBezTo>
                  <a:cubicBezTo>
                    <a:pt x="524" y="4551"/>
                    <a:pt x="1" y="7668"/>
                    <a:pt x="838" y="10430"/>
                  </a:cubicBezTo>
                  <a:cubicBezTo>
                    <a:pt x="838" y="10451"/>
                    <a:pt x="880" y="10472"/>
                    <a:pt x="880" y="10493"/>
                  </a:cubicBezTo>
                  <a:cubicBezTo>
                    <a:pt x="775" y="10598"/>
                    <a:pt x="796" y="10849"/>
                    <a:pt x="1005" y="10849"/>
                  </a:cubicBezTo>
                  <a:cubicBezTo>
                    <a:pt x="2571" y="10901"/>
                    <a:pt x="4239" y="11156"/>
                    <a:pt x="5839" y="11156"/>
                  </a:cubicBezTo>
                  <a:cubicBezTo>
                    <a:pt x="6163" y="11156"/>
                    <a:pt x="6484" y="11145"/>
                    <a:pt x="6801" y="11121"/>
                  </a:cubicBezTo>
                  <a:cubicBezTo>
                    <a:pt x="7994" y="11058"/>
                    <a:pt x="7994" y="9907"/>
                    <a:pt x="8307" y="8903"/>
                  </a:cubicBezTo>
                  <a:cubicBezTo>
                    <a:pt x="9082" y="6287"/>
                    <a:pt x="10128" y="2877"/>
                    <a:pt x="7680" y="785"/>
                  </a:cubicBezTo>
                  <a:cubicBezTo>
                    <a:pt x="7019" y="233"/>
                    <a:pt x="6348" y="1"/>
                    <a:pt x="56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51"/>
          <p:cNvGrpSpPr/>
          <p:nvPr/>
        </p:nvGrpSpPr>
        <p:grpSpPr>
          <a:xfrm>
            <a:off x="6569110" y="2047096"/>
            <a:ext cx="484472" cy="245055"/>
            <a:chOff x="2952900" y="3665550"/>
            <a:chExt cx="625125" cy="316200"/>
          </a:xfrm>
        </p:grpSpPr>
        <p:sp>
          <p:nvSpPr>
            <p:cNvPr id="967" name="Google Shape;967;p51"/>
            <p:cNvSpPr/>
            <p:nvPr/>
          </p:nvSpPr>
          <p:spPr>
            <a:xfrm>
              <a:off x="2952900" y="3665550"/>
              <a:ext cx="625125" cy="316200"/>
            </a:xfrm>
            <a:custGeom>
              <a:avLst/>
              <a:gdLst/>
              <a:ahLst/>
              <a:cxnLst/>
              <a:rect l="l" t="t" r="r" b="b"/>
              <a:pathLst>
                <a:path w="25005" h="12648" extrusionOk="0">
                  <a:moveTo>
                    <a:pt x="9570" y="447"/>
                  </a:moveTo>
                  <a:cubicBezTo>
                    <a:pt x="10356" y="447"/>
                    <a:pt x="11225" y="955"/>
                    <a:pt x="11802" y="1438"/>
                  </a:cubicBezTo>
                  <a:cubicBezTo>
                    <a:pt x="12346" y="1920"/>
                    <a:pt x="12785" y="2443"/>
                    <a:pt x="13266" y="2945"/>
                  </a:cubicBezTo>
                  <a:cubicBezTo>
                    <a:pt x="11969" y="2045"/>
                    <a:pt x="10588" y="1396"/>
                    <a:pt x="9019" y="1103"/>
                  </a:cubicBezTo>
                  <a:lnTo>
                    <a:pt x="8391" y="1020"/>
                  </a:lnTo>
                  <a:cubicBezTo>
                    <a:pt x="8714" y="607"/>
                    <a:pt x="9129" y="447"/>
                    <a:pt x="9570" y="447"/>
                  </a:cubicBezTo>
                  <a:close/>
                  <a:moveTo>
                    <a:pt x="7099" y="1598"/>
                  </a:moveTo>
                  <a:cubicBezTo>
                    <a:pt x="8532" y="1598"/>
                    <a:pt x="9948" y="1884"/>
                    <a:pt x="10986" y="2338"/>
                  </a:cubicBezTo>
                  <a:cubicBezTo>
                    <a:pt x="13936" y="3614"/>
                    <a:pt x="16091" y="6146"/>
                    <a:pt x="18141" y="8531"/>
                  </a:cubicBezTo>
                  <a:cubicBezTo>
                    <a:pt x="18121" y="8636"/>
                    <a:pt x="18141" y="8720"/>
                    <a:pt x="18204" y="8803"/>
                  </a:cubicBezTo>
                  <a:cubicBezTo>
                    <a:pt x="15584" y="10160"/>
                    <a:pt x="12947" y="11076"/>
                    <a:pt x="10003" y="11076"/>
                  </a:cubicBezTo>
                  <a:cubicBezTo>
                    <a:pt x="9679" y="11076"/>
                    <a:pt x="9351" y="11065"/>
                    <a:pt x="9019" y="11042"/>
                  </a:cubicBezTo>
                  <a:cubicBezTo>
                    <a:pt x="5964" y="10833"/>
                    <a:pt x="43" y="9034"/>
                    <a:pt x="1382" y="4765"/>
                  </a:cubicBezTo>
                  <a:cubicBezTo>
                    <a:pt x="2110" y="2449"/>
                    <a:pt x="4630" y="1598"/>
                    <a:pt x="7099" y="1598"/>
                  </a:cubicBezTo>
                  <a:close/>
                  <a:moveTo>
                    <a:pt x="22912" y="6793"/>
                  </a:moveTo>
                  <a:cubicBezTo>
                    <a:pt x="23332" y="6793"/>
                    <a:pt x="23759" y="6841"/>
                    <a:pt x="24188" y="6941"/>
                  </a:cubicBezTo>
                  <a:cubicBezTo>
                    <a:pt x="23435" y="7883"/>
                    <a:pt x="22473" y="8448"/>
                    <a:pt x="21280" y="8657"/>
                  </a:cubicBezTo>
                  <a:cubicBezTo>
                    <a:pt x="21113" y="8699"/>
                    <a:pt x="21029" y="8929"/>
                    <a:pt x="21134" y="9075"/>
                  </a:cubicBezTo>
                  <a:cubicBezTo>
                    <a:pt x="21698" y="9996"/>
                    <a:pt x="22284" y="10938"/>
                    <a:pt x="22849" y="11858"/>
                  </a:cubicBezTo>
                  <a:cubicBezTo>
                    <a:pt x="21175" y="11251"/>
                    <a:pt x="19481" y="10394"/>
                    <a:pt x="18665" y="8782"/>
                  </a:cubicBezTo>
                  <a:lnTo>
                    <a:pt x="18665" y="8762"/>
                  </a:lnTo>
                  <a:cubicBezTo>
                    <a:pt x="19809" y="7501"/>
                    <a:pt x="21308" y="6793"/>
                    <a:pt x="22912" y="6793"/>
                  </a:cubicBezTo>
                  <a:close/>
                  <a:moveTo>
                    <a:pt x="9514" y="1"/>
                  </a:moveTo>
                  <a:cubicBezTo>
                    <a:pt x="8930" y="1"/>
                    <a:pt x="8424" y="281"/>
                    <a:pt x="8098" y="999"/>
                  </a:cubicBezTo>
                  <a:cubicBezTo>
                    <a:pt x="7874" y="983"/>
                    <a:pt x="7643" y="974"/>
                    <a:pt x="7408" y="974"/>
                  </a:cubicBezTo>
                  <a:cubicBezTo>
                    <a:pt x="4620" y="974"/>
                    <a:pt x="1233" y="2144"/>
                    <a:pt x="712" y="5058"/>
                  </a:cubicBezTo>
                  <a:cubicBezTo>
                    <a:pt x="1" y="8971"/>
                    <a:pt x="4499" y="10938"/>
                    <a:pt x="7575" y="11440"/>
                  </a:cubicBezTo>
                  <a:cubicBezTo>
                    <a:pt x="8374" y="11564"/>
                    <a:pt x="9199" y="11627"/>
                    <a:pt x="10031" y="11627"/>
                  </a:cubicBezTo>
                  <a:cubicBezTo>
                    <a:pt x="12994" y="11627"/>
                    <a:pt x="16057" y="10823"/>
                    <a:pt x="18393" y="9075"/>
                  </a:cubicBezTo>
                  <a:cubicBezTo>
                    <a:pt x="19292" y="11042"/>
                    <a:pt x="21426" y="11879"/>
                    <a:pt x="23351" y="12632"/>
                  </a:cubicBezTo>
                  <a:cubicBezTo>
                    <a:pt x="23379" y="12643"/>
                    <a:pt x="23406" y="12647"/>
                    <a:pt x="23433" y="12647"/>
                  </a:cubicBezTo>
                  <a:cubicBezTo>
                    <a:pt x="23623" y="12647"/>
                    <a:pt x="23757" y="12403"/>
                    <a:pt x="23665" y="12256"/>
                  </a:cubicBezTo>
                  <a:cubicBezTo>
                    <a:pt x="23038" y="11210"/>
                    <a:pt x="22389" y="10184"/>
                    <a:pt x="21761" y="9138"/>
                  </a:cubicBezTo>
                  <a:cubicBezTo>
                    <a:pt x="23038" y="8803"/>
                    <a:pt x="24084" y="8071"/>
                    <a:pt x="24879" y="6941"/>
                  </a:cubicBezTo>
                  <a:cubicBezTo>
                    <a:pt x="25004" y="6774"/>
                    <a:pt x="24879" y="6565"/>
                    <a:pt x="24711" y="6523"/>
                  </a:cubicBezTo>
                  <a:cubicBezTo>
                    <a:pt x="24116" y="6347"/>
                    <a:pt x="23505" y="6260"/>
                    <a:pt x="22899" y="6260"/>
                  </a:cubicBezTo>
                  <a:cubicBezTo>
                    <a:pt x="21270" y="6260"/>
                    <a:pt x="19677" y="6887"/>
                    <a:pt x="18518" y="8092"/>
                  </a:cubicBezTo>
                  <a:cubicBezTo>
                    <a:pt x="17158" y="6460"/>
                    <a:pt x="15693" y="4765"/>
                    <a:pt x="13957" y="3468"/>
                  </a:cubicBezTo>
                  <a:cubicBezTo>
                    <a:pt x="14061" y="3405"/>
                    <a:pt x="14124" y="3300"/>
                    <a:pt x="14040" y="3175"/>
                  </a:cubicBezTo>
                  <a:cubicBezTo>
                    <a:pt x="13393" y="2189"/>
                    <a:pt x="11147" y="1"/>
                    <a:pt x="951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1"/>
            <p:cNvSpPr/>
            <p:nvPr/>
          </p:nvSpPr>
          <p:spPr>
            <a:xfrm>
              <a:off x="3018300" y="3745400"/>
              <a:ext cx="59650" cy="42675"/>
            </a:xfrm>
            <a:custGeom>
              <a:avLst/>
              <a:gdLst/>
              <a:ahLst/>
              <a:cxnLst/>
              <a:rect l="l" t="t" r="r" b="b"/>
              <a:pathLst>
                <a:path w="2386" h="1707" extrusionOk="0">
                  <a:moveTo>
                    <a:pt x="1159" y="1"/>
                  </a:moveTo>
                  <a:cubicBezTo>
                    <a:pt x="1143" y="1"/>
                    <a:pt x="1126" y="1"/>
                    <a:pt x="1109" y="2"/>
                  </a:cubicBezTo>
                  <a:cubicBezTo>
                    <a:pt x="481" y="65"/>
                    <a:pt x="0" y="985"/>
                    <a:pt x="544" y="1446"/>
                  </a:cubicBezTo>
                  <a:cubicBezTo>
                    <a:pt x="580" y="1473"/>
                    <a:pt x="620" y="1484"/>
                    <a:pt x="658" y="1484"/>
                  </a:cubicBezTo>
                  <a:cubicBezTo>
                    <a:pt x="799" y="1484"/>
                    <a:pt x="922" y="1330"/>
                    <a:pt x="774" y="1215"/>
                  </a:cubicBezTo>
                  <a:cubicBezTo>
                    <a:pt x="537" y="959"/>
                    <a:pt x="822" y="478"/>
                    <a:pt x="1137" y="478"/>
                  </a:cubicBezTo>
                  <a:cubicBezTo>
                    <a:pt x="1155" y="478"/>
                    <a:pt x="1174" y="480"/>
                    <a:pt x="1193" y="483"/>
                  </a:cubicBezTo>
                  <a:cubicBezTo>
                    <a:pt x="1402" y="504"/>
                    <a:pt x="1569" y="692"/>
                    <a:pt x="1632" y="860"/>
                  </a:cubicBezTo>
                  <a:cubicBezTo>
                    <a:pt x="1737" y="1111"/>
                    <a:pt x="1674" y="1320"/>
                    <a:pt x="1716" y="1550"/>
                  </a:cubicBezTo>
                  <a:cubicBezTo>
                    <a:pt x="1743" y="1647"/>
                    <a:pt x="1853" y="1707"/>
                    <a:pt x="1954" y="1707"/>
                  </a:cubicBezTo>
                  <a:cubicBezTo>
                    <a:pt x="2006" y="1707"/>
                    <a:pt x="2057" y="1691"/>
                    <a:pt x="2092" y="1655"/>
                  </a:cubicBezTo>
                  <a:cubicBezTo>
                    <a:pt x="2385" y="1341"/>
                    <a:pt x="2281" y="839"/>
                    <a:pt x="2051" y="525"/>
                  </a:cubicBezTo>
                  <a:cubicBezTo>
                    <a:pt x="1890" y="224"/>
                    <a:pt x="1538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1"/>
            <p:cNvSpPr/>
            <p:nvPr/>
          </p:nvSpPr>
          <p:spPr>
            <a:xfrm>
              <a:off x="3161100" y="3766800"/>
              <a:ext cx="106200" cy="104225"/>
            </a:xfrm>
            <a:custGeom>
              <a:avLst/>
              <a:gdLst/>
              <a:ahLst/>
              <a:cxnLst/>
              <a:rect l="l" t="t" r="r" b="b"/>
              <a:pathLst>
                <a:path w="4248" h="4169" extrusionOk="0">
                  <a:moveTo>
                    <a:pt x="2992" y="656"/>
                  </a:moveTo>
                  <a:cubicBezTo>
                    <a:pt x="3034" y="656"/>
                    <a:pt x="3077" y="662"/>
                    <a:pt x="3118" y="673"/>
                  </a:cubicBezTo>
                  <a:cubicBezTo>
                    <a:pt x="3118" y="736"/>
                    <a:pt x="3139" y="841"/>
                    <a:pt x="3139" y="924"/>
                  </a:cubicBezTo>
                  <a:cubicBezTo>
                    <a:pt x="3202" y="1050"/>
                    <a:pt x="3202" y="1217"/>
                    <a:pt x="3222" y="1364"/>
                  </a:cubicBezTo>
                  <a:cubicBezTo>
                    <a:pt x="2909" y="1364"/>
                    <a:pt x="2595" y="1406"/>
                    <a:pt x="2281" y="1406"/>
                  </a:cubicBezTo>
                  <a:cubicBezTo>
                    <a:pt x="2134" y="1406"/>
                    <a:pt x="2134" y="1636"/>
                    <a:pt x="2281" y="1636"/>
                  </a:cubicBezTo>
                  <a:cubicBezTo>
                    <a:pt x="2595" y="1636"/>
                    <a:pt x="2930" y="1657"/>
                    <a:pt x="3243" y="1657"/>
                  </a:cubicBezTo>
                  <a:cubicBezTo>
                    <a:pt x="3306" y="1991"/>
                    <a:pt x="3348" y="2347"/>
                    <a:pt x="3390" y="2682"/>
                  </a:cubicBezTo>
                  <a:cubicBezTo>
                    <a:pt x="3474" y="3079"/>
                    <a:pt x="3641" y="3603"/>
                    <a:pt x="3118" y="3603"/>
                  </a:cubicBezTo>
                  <a:cubicBezTo>
                    <a:pt x="2846" y="3603"/>
                    <a:pt x="2490" y="3414"/>
                    <a:pt x="2218" y="3393"/>
                  </a:cubicBezTo>
                  <a:cubicBezTo>
                    <a:pt x="2016" y="3365"/>
                    <a:pt x="1814" y="3351"/>
                    <a:pt x="1613" y="3351"/>
                  </a:cubicBezTo>
                  <a:cubicBezTo>
                    <a:pt x="1212" y="3351"/>
                    <a:pt x="816" y="3407"/>
                    <a:pt x="440" y="3519"/>
                  </a:cubicBezTo>
                  <a:lnTo>
                    <a:pt x="356" y="1782"/>
                  </a:lnTo>
                  <a:lnTo>
                    <a:pt x="356" y="1782"/>
                  </a:lnTo>
                  <a:cubicBezTo>
                    <a:pt x="377" y="1803"/>
                    <a:pt x="403" y="1814"/>
                    <a:pt x="432" y="1814"/>
                  </a:cubicBezTo>
                  <a:cubicBezTo>
                    <a:pt x="461" y="1814"/>
                    <a:pt x="492" y="1803"/>
                    <a:pt x="523" y="1782"/>
                  </a:cubicBezTo>
                  <a:cubicBezTo>
                    <a:pt x="1235" y="1468"/>
                    <a:pt x="1946" y="987"/>
                    <a:pt x="2678" y="736"/>
                  </a:cubicBezTo>
                  <a:cubicBezTo>
                    <a:pt x="2769" y="691"/>
                    <a:pt x="2881" y="656"/>
                    <a:pt x="2992" y="656"/>
                  </a:cubicBezTo>
                  <a:close/>
                  <a:moveTo>
                    <a:pt x="3118" y="0"/>
                  </a:moveTo>
                  <a:cubicBezTo>
                    <a:pt x="2754" y="0"/>
                    <a:pt x="2328" y="327"/>
                    <a:pt x="2051" y="485"/>
                  </a:cubicBezTo>
                  <a:cubicBezTo>
                    <a:pt x="1486" y="778"/>
                    <a:pt x="900" y="1029"/>
                    <a:pt x="314" y="1343"/>
                  </a:cubicBezTo>
                  <a:lnTo>
                    <a:pt x="314" y="1322"/>
                  </a:lnTo>
                  <a:cubicBezTo>
                    <a:pt x="314" y="1228"/>
                    <a:pt x="246" y="1181"/>
                    <a:pt x="178" y="1181"/>
                  </a:cubicBezTo>
                  <a:cubicBezTo>
                    <a:pt x="110" y="1181"/>
                    <a:pt x="42" y="1228"/>
                    <a:pt x="42" y="1322"/>
                  </a:cubicBezTo>
                  <a:cubicBezTo>
                    <a:pt x="0" y="2117"/>
                    <a:pt x="42" y="2954"/>
                    <a:pt x="0" y="3770"/>
                  </a:cubicBezTo>
                  <a:cubicBezTo>
                    <a:pt x="0" y="3917"/>
                    <a:pt x="129" y="3983"/>
                    <a:pt x="245" y="3983"/>
                  </a:cubicBezTo>
                  <a:cubicBezTo>
                    <a:pt x="262" y="3983"/>
                    <a:pt x="278" y="3982"/>
                    <a:pt x="293" y="3979"/>
                  </a:cubicBezTo>
                  <a:cubicBezTo>
                    <a:pt x="718" y="3863"/>
                    <a:pt x="1144" y="3803"/>
                    <a:pt x="1574" y="3803"/>
                  </a:cubicBezTo>
                  <a:cubicBezTo>
                    <a:pt x="1842" y="3803"/>
                    <a:pt x="2112" y="3826"/>
                    <a:pt x="2386" y="3875"/>
                  </a:cubicBezTo>
                  <a:cubicBezTo>
                    <a:pt x="2671" y="3946"/>
                    <a:pt x="3077" y="4169"/>
                    <a:pt x="3424" y="4169"/>
                  </a:cubicBezTo>
                  <a:cubicBezTo>
                    <a:pt x="3485" y="4169"/>
                    <a:pt x="3543" y="4162"/>
                    <a:pt x="3599" y="4147"/>
                  </a:cubicBezTo>
                  <a:cubicBezTo>
                    <a:pt x="4248" y="3958"/>
                    <a:pt x="3913" y="2870"/>
                    <a:pt x="3850" y="2410"/>
                  </a:cubicBezTo>
                  <a:cubicBezTo>
                    <a:pt x="3787" y="1824"/>
                    <a:pt x="3746" y="1113"/>
                    <a:pt x="3599" y="506"/>
                  </a:cubicBezTo>
                  <a:cubicBezTo>
                    <a:pt x="3536" y="276"/>
                    <a:pt x="3474" y="66"/>
                    <a:pt x="3181" y="4"/>
                  </a:cubicBezTo>
                  <a:cubicBezTo>
                    <a:pt x="3160" y="1"/>
                    <a:pt x="3139" y="0"/>
                    <a:pt x="31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1"/>
            <p:cNvSpPr/>
            <p:nvPr/>
          </p:nvSpPr>
          <p:spPr>
            <a:xfrm>
              <a:off x="3204675" y="3824425"/>
              <a:ext cx="41700" cy="11575"/>
            </a:xfrm>
            <a:custGeom>
              <a:avLst/>
              <a:gdLst/>
              <a:ahLst/>
              <a:cxnLst/>
              <a:rect l="l" t="t" r="r" b="b"/>
              <a:pathLst>
                <a:path w="1668" h="463" extrusionOk="0">
                  <a:moveTo>
                    <a:pt x="1479" y="0"/>
                  </a:moveTo>
                  <a:cubicBezTo>
                    <a:pt x="1040" y="63"/>
                    <a:pt x="580" y="189"/>
                    <a:pt x="119" y="272"/>
                  </a:cubicBezTo>
                  <a:cubicBezTo>
                    <a:pt x="1" y="292"/>
                    <a:pt x="51" y="462"/>
                    <a:pt x="163" y="462"/>
                  </a:cubicBezTo>
                  <a:cubicBezTo>
                    <a:pt x="169" y="462"/>
                    <a:pt x="176" y="462"/>
                    <a:pt x="182" y="461"/>
                  </a:cubicBezTo>
                  <a:cubicBezTo>
                    <a:pt x="622" y="398"/>
                    <a:pt x="1061" y="377"/>
                    <a:pt x="1521" y="251"/>
                  </a:cubicBezTo>
                  <a:cubicBezTo>
                    <a:pt x="1668" y="251"/>
                    <a:pt x="1647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1" name="Google Shape;971;p51"/>
          <p:cNvSpPr/>
          <p:nvPr/>
        </p:nvSpPr>
        <p:spPr>
          <a:xfrm rot="584958">
            <a:off x="6510775" y="1519618"/>
            <a:ext cx="459625" cy="397915"/>
          </a:xfrm>
          <a:custGeom>
            <a:avLst/>
            <a:gdLst/>
            <a:ahLst/>
            <a:cxnLst/>
            <a:rect l="l" t="t" r="r" b="b"/>
            <a:pathLst>
              <a:path w="30947" h="26792" extrusionOk="0">
                <a:moveTo>
                  <a:pt x="17164" y="3777"/>
                </a:moveTo>
                <a:cubicBezTo>
                  <a:pt x="17393" y="3777"/>
                  <a:pt x="17614" y="3844"/>
                  <a:pt x="17848" y="3977"/>
                </a:cubicBezTo>
                <a:cubicBezTo>
                  <a:pt x="18392" y="4354"/>
                  <a:pt x="18685" y="5003"/>
                  <a:pt x="18455" y="5630"/>
                </a:cubicBezTo>
                <a:cubicBezTo>
                  <a:pt x="18267" y="6153"/>
                  <a:pt x="17848" y="6467"/>
                  <a:pt x="17388" y="6635"/>
                </a:cubicBezTo>
                <a:cubicBezTo>
                  <a:pt x="17221" y="6446"/>
                  <a:pt x="17032" y="6363"/>
                  <a:pt x="16802" y="6237"/>
                </a:cubicBezTo>
                <a:cubicBezTo>
                  <a:pt x="16799" y="6234"/>
                  <a:pt x="16796" y="6233"/>
                  <a:pt x="16792" y="6233"/>
                </a:cubicBezTo>
                <a:cubicBezTo>
                  <a:pt x="16769" y="6233"/>
                  <a:pt x="16734" y="6279"/>
                  <a:pt x="16698" y="6279"/>
                </a:cubicBezTo>
                <a:cubicBezTo>
                  <a:pt x="16635" y="6279"/>
                  <a:pt x="16593" y="6133"/>
                  <a:pt x="16530" y="6133"/>
                </a:cubicBezTo>
                <a:cubicBezTo>
                  <a:pt x="16494" y="6115"/>
                  <a:pt x="16474" y="6066"/>
                  <a:pt x="16429" y="6066"/>
                </a:cubicBezTo>
                <a:cubicBezTo>
                  <a:pt x="16421" y="6066"/>
                  <a:pt x="16413" y="6067"/>
                  <a:pt x="16405" y="6070"/>
                </a:cubicBezTo>
                <a:cubicBezTo>
                  <a:pt x="16375" y="6055"/>
                  <a:pt x="16335" y="6040"/>
                  <a:pt x="16299" y="6040"/>
                </a:cubicBezTo>
                <a:cubicBezTo>
                  <a:pt x="16285" y="6040"/>
                  <a:pt x="16271" y="6043"/>
                  <a:pt x="16258" y="6049"/>
                </a:cubicBezTo>
                <a:cubicBezTo>
                  <a:pt x="15651" y="5735"/>
                  <a:pt x="15777" y="4668"/>
                  <a:pt x="16175" y="4208"/>
                </a:cubicBezTo>
                <a:cubicBezTo>
                  <a:pt x="16342" y="4019"/>
                  <a:pt x="16551" y="3873"/>
                  <a:pt x="16760" y="3831"/>
                </a:cubicBezTo>
                <a:cubicBezTo>
                  <a:pt x="16788" y="3858"/>
                  <a:pt x="16823" y="3874"/>
                  <a:pt x="16860" y="3874"/>
                </a:cubicBezTo>
                <a:cubicBezTo>
                  <a:pt x="16907" y="3874"/>
                  <a:pt x="16955" y="3848"/>
                  <a:pt x="16991" y="3789"/>
                </a:cubicBezTo>
                <a:cubicBezTo>
                  <a:pt x="17049" y="3781"/>
                  <a:pt x="17107" y="3777"/>
                  <a:pt x="17164" y="3777"/>
                </a:cubicBezTo>
                <a:close/>
                <a:moveTo>
                  <a:pt x="25123" y="6099"/>
                </a:moveTo>
                <a:cubicBezTo>
                  <a:pt x="27458" y="6099"/>
                  <a:pt x="30007" y="7586"/>
                  <a:pt x="30047" y="10129"/>
                </a:cubicBezTo>
                <a:cubicBezTo>
                  <a:pt x="30089" y="12807"/>
                  <a:pt x="27975" y="15192"/>
                  <a:pt x="25653" y="16176"/>
                </a:cubicBezTo>
                <a:cubicBezTo>
                  <a:pt x="24754" y="16564"/>
                  <a:pt x="23849" y="16720"/>
                  <a:pt x="22946" y="16720"/>
                </a:cubicBezTo>
                <a:cubicBezTo>
                  <a:pt x="21223" y="16720"/>
                  <a:pt x="19503" y="16152"/>
                  <a:pt x="17828" y="15548"/>
                </a:cubicBezTo>
                <a:cubicBezTo>
                  <a:pt x="17848" y="15004"/>
                  <a:pt x="17848" y="14481"/>
                  <a:pt x="17848" y="13916"/>
                </a:cubicBezTo>
                <a:cubicBezTo>
                  <a:pt x="17869" y="12431"/>
                  <a:pt x="17953" y="10882"/>
                  <a:pt x="17911" y="9376"/>
                </a:cubicBezTo>
                <a:cubicBezTo>
                  <a:pt x="19941" y="7911"/>
                  <a:pt x="22159" y="6258"/>
                  <a:pt x="24753" y="6112"/>
                </a:cubicBezTo>
                <a:cubicBezTo>
                  <a:pt x="24876" y="6103"/>
                  <a:pt x="24999" y="6099"/>
                  <a:pt x="25123" y="6099"/>
                </a:cubicBezTo>
                <a:close/>
                <a:moveTo>
                  <a:pt x="8137" y="5181"/>
                </a:moveTo>
                <a:cubicBezTo>
                  <a:pt x="11071" y="5181"/>
                  <a:pt x="14065" y="6388"/>
                  <a:pt x="15233" y="8685"/>
                </a:cubicBezTo>
                <a:cubicBezTo>
                  <a:pt x="15254" y="8748"/>
                  <a:pt x="15296" y="8769"/>
                  <a:pt x="15338" y="8769"/>
                </a:cubicBezTo>
                <a:cubicBezTo>
                  <a:pt x="14877" y="10757"/>
                  <a:pt x="14626" y="12807"/>
                  <a:pt x="14522" y="14837"/>
                </a:cubicBezTo>
                <a:cubicBezTo>
                  <a:pt x="14464" y="14814"/>
                  <a:pt x="14401" y="14797"/>
                  <a:pt x="14334" y="14797"/>
                </a:cubicBezTo>
                <a:cubicBezTo>
                  <a:pt x="14279" y="14797"/>
                  <a:pt x="14223" y="14808"/>
                  <a:pt x="14166" y="14837"/>
                </a:cubicBezTo>
                <a:cubicBezTo>
                  <a:pt x="12325" y="15997"/>
                  <a:pt x="10220" y="16815"/>
                  <a:pt x="8072" y="16815"/>
                </a:cubicBezTo>
                <a:cubicBezTo>
                  <a:pt x="7316" y="16815"/>
                  <a:pt x="6554" y="16713"/>
                  <a:pt x="5796" y="16490"/>
                </a:cubicBezTo>
                <a:cubicBezTo>
                  <a:pt x="3055" y="15674"/>
                  <a:pt x="879" y="13268"/>
                  <a:pt x="1110" y="10296"/>
                </a:cubicBezTo>
                <a:cubicBezTo>
                  <a:pt x="1369" y="6825"/>
                  <a:pt x="4712" y="5181"/>
                  <a:pt x="8137" y="5181"/>
                </a:cubicBezTo>
                <a:close/>
                <a:moveTo>
                  <a:pt x="16363" y="6593"/>
                </a:moveTo>
                <a:cubicBezTo>
                  <a:pt x="16509" y="6656"/>
                  <a:pt x="16677" y="6760"/>
                  <a:pt x="16781" y="6865"/>
                </a:cubicBezTo>
                <a:cubicBezTo>
                  <a:pt x="16719" y="6990"/>
                  <a:pt x="16802" y="7200"/>
                  <a:pt x="16991" y="7221"/>
                </a:cubicBezTo>
                <a:lnTo>
                  <a:pt x="17012" y="7221"/>
                </a:lnTo>
                <a:cubicBezTo>
                  <a:pt x="17535" y="8225"/>
                  <a:pt x="17284" y="10003"/>
                  <a:pt x="17284" y="10861"/>
                </a:cubicBezTo>
                <a:cubicBezTo>
                  <a:pt x="17304" y="12368"/>
                  <a:pt x="17284" y="13853"/>
                  <a:pt x="17242" y="15339"/>
                </a:cubicBezTo>
                <a:cubicBezTo>
                  <a:pt x="17179" y="18038"/>
                  <a:pt x="16970" y="20695"/>
                  <a:pt x="15840" y="23164"/>
                </a:cubicBezTo>
                <a:cubicBezTo>
                  <a:pt x="15045" y="22055"/>
                  <a:pt x="15045" y="20654"/>
                  <a:pt x="15024" y="19314"/>
                </a:cubicBezTo>
                <a:cubicBezTo>
                  <a:pt x="15003" y="17850"/>
                  <a:pt x="15003" y="16385"/>
                  <a:pt x="15045" y="14941"/>
                </a:cubicBezTo>
                <a:cubicBezTo>
                  <a:pt x="15191" y="12096"/>
                  <a:pt x="15568" y="9313"/>
                  <a:pt x="16342" y="6593"/>
                </a:cubicBezTo>
                <a:close/>
                <a:moveTo>
                  <a:pt x="17828" y="16281"/>
                </a:moveTo>
                <a:cubicBezTo>
                  <a:pt x="18790" y="17055"/>
                  <a:pt x="19732" y="17892"/>
                  <a:pt x="20631" y="18791"/>
                </a:cubicBezTo>
                <a:cubicBezTo>
                  <a:pt x="21154" y="19294"/>
                  <a:pt x="21636" y="19817"/>
                  <a:pt x="22138" y="20361"/>
                </a:cubicBezTo>
                <a:cubicBezTo>
                  <a:pt x="22619" y="20884"/>
                  <a:pt x="23393" y="21574"/>
                  <a:pt x="23665" y="22202"/>
                </a:cubicBezTo>
                <a:cubicBezTo>
                  <a:pt x="24084" y="22579"/>
                  <a:pt x="24000" y="22976"/>
                  <a:pt x="23372" y="23395"/>
                </a:cubicBezTo>
                <a:cubicBezTo>
                  <a:pt x="23298" y="23978"/>
                  <a:pt x="23116" y="24262"/>
                  <a:pt x="22843" y="24262"/>
                </a:cubicBezTo>
                <a:cubicBezTo>
                  <a:pt x="22734" y="24262"/>
                  <a:pt x="22610" y="24216"/>
                  <a:pt x="22473" y="24127"/>
                </a:cubicBezTo>
                <a:cubicBezTo>
                  <a:pt x="22159" y="24043"/>
                  <a:pt x="21845" y="23834"/>
                  <a:pt x="21573" y="23687"/>
                </a:cubicBezTo>
                <a:cubicBezTo>
                  <a:pt x="20903" y="23311"/>
                  <a:pt x="20317" y="22871"/>
                  <a:pt x="19815" y="22327"/>
                </a:cubicBezTo>
                <a:cubicBezTo>
                  <a:pt x="18790" y="21281"/>
                  <a:pt x="18100" y="19984"/>
                  <a:pt x="17639" y="18603"/>
                </a:cubicBezTo>
                <a:cubicBezTo>
                  <a:pt x="17723" y="17850"/>
                  <a:pt x="17807" y="17055"/>
                  <a:pt x="17828" y="16281"/>
                </a:cubicBezTo>
                <a:close/>
                <a:moveTo>
                  <a:pt x="14480" y="15402"/>
                </a:moveTo>
                <a:lnTo>
                  <a:pt x="14480" y="15967"/>
                </a:lnTo>
                <a:cubicBezTo>
                  <a:pt x="14459" y="16490"/>
                  <a:pt x="14417" y="17076"/>
                  <a:pt x="14396" y="17661"/>
                </a:cubicBezTo>
                <a:cubicBezTo>
                  <a:pt x="14312" y="17703"/>
                  <a:pt x="14250" y="17745"/>
                  <a:pt x="14208" y="17850"/>
                </a:cubicBezTo>
                <a:cubicBezTo>
                  <a:pt x="13685" y="19628"/>
                  <a:pt x="12994" y="21323"/>
                  <a:pt x="12053" y="22934"/>
                </a:cubicBezTo>
                <a:cubicBezTo>
                  <a:pt x="11592" y="23667"/>
                  <a:pt x="11132" y="24420"/>
                  <a:pt x="10588" y="25068"/>
                </a:cubicBezTo>
                <a:cubicBezTo>
                  <a:pt x="10337" y="25403"/>
                  <a:pt x="10086" y="25675"/>
                  <a:pt x="9751" y="25884"/>
                </a:cubicBezTo>
                <a:lnTo>
                  <a:pt x="8558" y="25508"/>
                </a:lnTo>
                <a:cubicBezTo>
                  <a:pt x="8328" y="25257"/>
                  <a:pt x="8600" y="24399"/>
                  <a:pt x="8663" y="24106"/>
                </a:cubicBezTo>
                <a:cubicBezTo>
                  <a:pt x="9584" y="20758"/>
                  <a:pt x="12220" y="17933"/>
                  <a:pt x="14480" y="15402"/>
                </a:cubicBezTo>
                <a:close/>
                <a:moveTo>
                  <a:pt x="20027" y="0"/>
                </a:moveTo>
                <a:cubicBezTo>
                  <a:pt x="20019" y="0"/>
                  <a:pt x="20011" y="1"/>
                  <a:pt x="20004" y="2"/>
                </a:cubicBezTo>
                <a:cubicBezTo>
                  <a:pt x="18623" y="379"/>
                  <a:pt x="17828" y="2052"/>
                  <a:pt x="17765" y="3412"/>
                </a:cubicBezTo>
                <a:cubicBezTo>
                  <a:pt x="17618" y="3350"/>
                  <a:pt x="17451" y="3308"/>
                  <a:pt x="17304" y="3287"/>
                </a:cubicBezTo>
                <a:cubicBezTo>
                  <a:pt x="17242" y="3266"/>
                  <a:pt x="17174" y="3256"/>
                  <a:pt x="17106" y="3256"/>
                </a:cubicBezTo>
                <a:cubicBezTo>
                  <a:pt x="17038" y="3256"/>
                  <a:pt x="16970" y="3266"/>
                  <a:pt x="16907" y="3287"/>
                </a:cubicBezTo>
                <a:cubicBezTo>
                  <a:pt x="16719" y="1948"/>
                  <a:pt x="15840" y="567"/>
                  <a:pt x="14522" y="169"/>
                </a:cubicBezTo>
                <a:cubicBezTo>
                  <a:pt x="14499" y="161"/>
                  <a:pt x="14477" y="157"/>
                  <a:pt x="14456" y="157"/>
                </a:cubicBezTo>
                <a:cubicBezTo>
                  <a:pt x="14266" y="157"/>
                  <a:pt x="14163" y="475"/>
                  <a:pt x="14333" y="588"/>
                </a:cubicBezTo>
                <a:cubicBezTo>
                  <a:pt x="15463" y="1257"/>
                  <a:pt x="16300" y="2073"/>
                  <a:pt x="16572" y="3350"/>
                </a:cubicBezTo>
                <a:cubicBezTo>
                  <a:pt x="15944" y="3559"/>
                  <a:pt x="15442" y="4082"/>
                  <a:pt x="15317" y="4752"/>
                </a:cubicBezTo>
                <a:cubicBezTo>
                  <a:pt x="15191" y="5379"/>
                  <a:pt x="15463" y="6112"/>
                  <a:pt x="16028" y="6363"/>
                </a:cubicBezTo>
                <a:cubicBezTo>
                  <a:pt x="15777" y="7011"/>
                  <a:pt x="15568" y="7681"/>
                  <a:pt x="15400" y="8350"/>
                </a:cubicBezTo>
                <a:cubicBezTo>
                  <a:pt x="14157" y="5855"/>
                  <a:pt x="11100" y="4593"/>
                  <a:pt x="8066" y="4593"/>
                </a:cubicBezTo>
                <a:cubicBezTo>
                  <a:pt x="4512" y="4593"/>
                  <a:pt x="991" y="6325"/>
                  <a:pt x="461" y="9836"/>
                </a:cubicBezTo>
                <a:cubicBezTo>
                  <a:pt x="1" y="12828"/>
                  <a:pt x="1821" y="15527"/>
                  <a:pt x="4478" y="16741"/>
                </a:cubicBezTo>
                <a:cubicBezTo>
                  <a:pt x="5628" y="17255"/>
                  <a:pt x="6813" y="17482"/>
                  <a:pt x="7995" y="17482"/>
                </a:cubicBezTo>
                <a:cubicBezTo>
                  <a:pt x="9652" y="17482"/>
                  <a:pt x="11300" y="17034"/>
                  <a:pt x="12827" y="16301"/>
                </a:cubicBezTo>
                <a:lnTo>
                  <a:pt x="12827" y="16301"/>
                </a:lnTo>
                <a:cubicBezTo>
                  <a:pt x="11571" y="17766"/>
                  <a:pt x="10337" y="19294"/>
                  <a:pt x="9374" y="20967"/>
                </a:cubicBezTo>
                <a:cubicBezTo>
                  <a:pt x="8663" y="22160"/>
                  <a:pt x="7115" y="24650"/>
                  <a:pt x="8035" y="26094"/>
                </a:cubicBezTo>
                <a:cubicBezTo>
                  <a:pt x="8346" y="26580"/>
                  <a:pt x="8695" y="26791"/>
                  <a:pt x="9066" y="26791"/>
                </a:cubicBezTo>
                <a:cubicBezTo>
                  <a:pt x="10899" y="26791"/>
                  <a:pt x="13279" y="21663"/>
                  <a:pt x="14271" y="19210"/>
                </a:cubicBezTo>
                <a:cubicBezTo>
                  <a:pt x="14271" y="20967"/>
                  <a:pt x="14501" y="22746"/>
                  <a:pt x="15589" y="23959"/>
                </a:cubicBezTo>
                <a:cubicBezTo>
                  <a:pt x="15652" y="24022"/>
                  <a:pt x="15734" y="24051"/>
                  <a:pt x="15814" y="24051"/>
                </a:cubicBezTo>
                <a:cubicBezTo>
                  <a:pt x="15920" y="24051"/>
                  <a:pt x="16022" y="24001"/>
                  <a:pt x="16070" y="23918"/>
                </a:cubicBezTo>
                <a:cubicBezTo>
                  <a:pt x="16802" y="22495"/>
                  <a:pt x="17221" y="20988"/>
                  <a:pt x="17451" y="19461"/>
                </a:cubicBezTo>
                <a:cubicBezTo>
                  <a:pt x="17953" y="21093"/>
                  <a:pt x="18936" y="22537"/>
                  <a:pt x="20297" y="23583"/>
                </a:cubicBezTo>
                <a:cubicBezTo>
                  <a:pt x="20951" y="24090"/>
                  <a:pt x="22245" y="24994"/>
                  <a:pt x="23298" y="24994"/>
                </a:cubicBezTo>
                <a:cubicBezTo>
                  <a:pt x="23592" y="24994"/>
                  <a:pt x="23867" y="24923"/>
                  <a:pt x="24105" y="24755"/>
                </a:cubicBezTo>
                <a:cubicBezTo>
                  <a:pt x="25465" y="23729"/>
                  <a:pt x="24167" y="22034"/>
                  <a:pt x="23435" y="21135"/>
                </a:cubicBezTo>
                <a:cubicBezTo>
                  <a:pt x="22117" y="19524"/>
                  <a:pt x="20652" y="18038"/>
                  <a:pt x="19041" y="16678"/>
                </a:cubicBezTo>
                <a:lnTo>
                  <a:pt x="19041" y="16678"/>
                </a:lnTo>
                <a:cubicBezTo>
                  <a:pt x="20321" y="17073"/>
                  <a:pt x="21612" y="17353"/>
                  <a:pt x="22897" y="17353"/>
                </a:cubicBezTo>
                <a:cubicBezTo>
                  <a:pt x="24133" y="17353"/>
                  <a:pt x="25363" y="17094"/>
                  <a:pt x="26574" y="16427"/>
                </a:cubicBezTo>
                <a:cubicBezTo>
                  <a:pt x="28959" y="15088"/>
                  <a:pt x="30947" y="12389"/>
                  <a:pt x="30633" y="9627"/>
                </a:cubicBezTo>
                <a:cubicBezTo>
                  <a:pt x="30382" y="7283"/>
                  <a:pt x="28164" y="5819"/>
                  <a:pt x="25967" y="5547"/>
                </a:cubicBezTo>
                <a:cubicBezTo>
                  <a:pt x="25693" y="5512"/>
                  <a:pt x="25421" y="5496"/>
                  <a:pt x="25152" y="5496"/>
                </a:cubicBezTo>
                <a:cubicBezTo>
                  <a:pt x="22462" y="5496"/>
                  <a:pt x="20019" y="7122"/>
                  <a:pt x="17869" y="8643"/>
                </a:cubicBezTo>
                <a:cubicBezTo>
                  <a:pt x="17848" y="8455"/>
                  <a:pt x="17848" y="8267"/>
                  <a:pt x="17828" y="8099"/>
                </a:cubicBezTo>
                <a:cubicBezTo>
                  <a:pt x="17807" y="7744"/>
                  <a:pt x="17723" y="7430"/>
                  <a:pt x="17618" y="7158"/>
                </a:cubicBezTo>
                <a:cubicBezTo>
                  <a:pt x="18351" y="6886"/>
                  <a:pt x="18957" y="6174"/>
                  <a:pt x="19020" y="5400"/>
                </a:cubicBezTo>
                <a:cubicBezTo>
                  <a:pt x="19104" y="4647"/>
                  <a:pt x="18685" y="3936"/>
                  <a:pt x="18058" y="3538"/>
                </a:cubicBezTo>
                <a:cubicBezTo>
                  <a:pt x="18141" y="2868"/>
                  <a:pt x="18351" y="2241"/>
                  <a:pt x="18706" y="1676"/>
                </a:cubicBezTo>
                <a:cubicBezTo>
                  <a:pt x="19104" y="1111"/>
                  <a:pt x="19648" y="776"/>
                  <a:pt x="20171" y="316"/>
                </a:cubicBezTo>
                <a:cubicBezTo>
                  <a:pt x="20311" y="196"/>
                  <a:pt x="20184" y="0"/>
                  <a:pt x="2002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20B94D-A1B3-EFBA-F363-2F476C09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7"/>
    </mc:Choice>
    <mc:Fallback xmlns="">
      <p:transition spd="slow" advTm="1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4423</TotalTime>
  <Words>467</Words>
  <Application>Microsoft Macintosh PowerPoint</Application>
  <PresentationFormat>On-screen Show (16:9)</PresentationFormat>
  <Paragraphs>78</Paragraphs>
  <Slides>14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Fira Sans Extra Condensed Medium</vt:lpstr>
      <vt:lpstr>Gaegu</vt:lpstr>
      <vt:lpstr>Nunito Light</vt:lpstr>
      <vt:lpstr>Permanent Marker</vt:lpstr>
      <vt:lpstr>Questrial</vt:lpstr>
      <vt:lpstr>Sarala</vt:lpstr>
      <vt:lpstr>Meet Our Professors by Slidesgo</vt:lpstr>
      <vt:lpstr>Pearl Lower Elementary   2022 – 2023 Open House</vt:lpstr>
      <vt:lpstr>Pearl Lower Administration Team</vt:lpstr>
      <vt:lpstr>Performance Goals</vt:lpstr>
      <vt:lpstr>Set High Academic Standards</vt:lpstr>
      <vt:lpstr>Title I School</vt:lpstr>
      <vt:lpstr>We Need Your Help!</vt:lpstr>
      <vt:lpstr>Car Rider Information</vt:lpstr>
      <vt:lpstr>Bus Transportation</vt:lpstr>
      <vt:lpstr>Early Dismissal</vt:lpstr>
      <vt:lpstr>PowerPoint Presentation</vt:lpstr>
      <vt:lpstr>Communication is Key!</vt:lpstr>
      <vt:lpstr>Pirate PRIDE</vt:lpstr>
      <vt:lpstr> Shirts</vt:lpstr>
      <vt:lpstr> IT’S A GREAT DAY TO BE A PIRATE!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Pearl Lower Elementary   2022 – 2023 Open House</dc:title>
  <cp:lastModifiedBy>Monts, Jessi</cp:lastModifiedBy>
  <cp:revision>1</cp:revision>
  <dcterms:modified xsi:type="dcterms:W3CDTF">2022-08-16T11:54:28Z</dcterms:modified>
</cp:coreProperties>
</file>